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1" r:id="rId6"/>
    <p:sldId id="277" r:id="rId7"/>
    <p:sldId id="278" r:id="rId8"/>
    <p:sldId id="279" r:id="rId9"/>
    <p:sldId id="284" r:id="rId10"/>
    <p:sldId id="282" r:id="rId11"/>
    <p:sldId id="280" r:id="rId12"/>
    <p:sldId id="283" r:id="rId13"/>
    <p:sldId id="26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AD1FA8-D1D4-FD97-5C4E-C7BE9DB589EF}" name="Shull, Courtney C" initials="SC" userId="S::ccs01@indianatech.edu::36a91add-4b9a-4369-8fb3-c3f3986c69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DCB41-456E-4973-9EC8-B1A085B6CB42}" v="10" dt="2024-02-09T22:06:11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create.kahoot.it/share/week-4/b9de177d-039c-4608-a429-9c1c97c0beb2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create.kahoot.it/share/week-4/b9de177d-039c-4608-a429-9c1c97c0beb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14396-A10B-4541-8AE6-F0C92FC6551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C08AE49-2AFF-45D7-8917-42600FA7D929}">
      <dgm:prSet/>
      <dgm:spPr/>
      <dgm:t>
        <a:bodyPr/>
        <a:lstStyle/>
        <a:p>
          <a:r>
            <a:rPr lang="en-US"/>
            <a:t>What is a Global Issue</a:t>
          </a:r>
        </a:p>
      </dgm:t>
    </dgm:pt>
    <dgm:pt modelId="{836E897B-44EB-427E-9F0C-C71512D13693}" type="parTrans" cxnId="{7F50F6CC-BD3A-4BED-9950-0C57E4CE6B98}">
      <dgm:prSet/>
      <dgm:spPr/>
      <dgm:t>
        <a:bodyPr/>
        <a:lstStyle/>
        <a:p>
          <a:endParaRPr lang="en-US"/>
        </a:p>
      </dgm:t>
    </dgm:pt>
    <dgm:pt modelId="{4590F0DB-0A0D-4692-BCCE-A3131CA70DD3}" type="sibTrans" cxnId="{7F50F6CC-BD3A-4BED-9950-0C57E4CE6B98}">
      <dgm:prSet/>
      <dgm:spPr/>
      <dgm:t>
        <a:bodyPr/>
        <a:lstStyle/>
        <a:p>
          <a:endParaRPr lang="en-US"/>
        </a:p>
      </dgm:t>
    </dgm:pt>
    <dgm:pt modelId="{9688ADE7-7036-4584-9C07-85A177B852D2}">
      <dgm:prSet/>
      <dgm:spPr/>
      <dgm:t>
        <a:bodyPr/>
        <a:lstStyle/>
        <a:p>
          <a:r>
            <a:rPr lang="en-US"/>
            <a:t>Effective Groups / Collaborative Learning</a:t>
          </a:r>
        </a:p>
      </dgm:t>
    </dgm:pt>
    <dgm:pt modelId="{EC695D59-83FF-4523-A0FE-54EAFAD4B733}" type="parTrans" cxnId="{0DDDEE9B-D9A0-4609-9BE7-AB51E4EFED69}">
      <dgm:prSet/>
      <dgm:spPr/>
      <dgm:t>
        <a:bodyPr/>
        <a:lstStyle/>
        <a:p>
          <a:endParaRPr lang="en-US"/>
        </a:p>
      </dgm:t>
    </dgm:pt>
    <dgm:pt modelId="{B0967723-3045-4D94-8C4B-720C30EC6B17}" type="sibTrans" cxnId="{0DDDEE9B-D9A0-4609-9BE7-AB51E4EFED69}">
      <dgm:prSet/>
      <dgm:spPr/>
      <dgm:t>
        <a:bodyPr/>
        <a:lstStyle/>
        <a:p>
          <a:endParaRPr lang="en-US"/>
        </a:p>
      </dgm:t>
    </dgm:pt>
    <dgm:pt modelId="{A8E206F8-4DEC-403D-AA2B-FCE7635A87B5}">
      <dgm:prSet/>
      <dgm:spPr/>
      <dgm:t>
        <a:bodyPr/>
        <a:lstStyle/>
        <a:p>
          <a:r>
            <a:rPr lang="en-US"/>
            <a:t>Analyzing Scholarly Literature</a:t>
          </a:r>
        </a:p>
      </dgm:t>
    </dgm:pt>
    <dgm:pt modelId="{06024662-8E2E-42EB-B431-6CC5B4AE5E09}" type="parTrans" cxnId="{DCCBBE61-222D-4CE0-AF09-0F2ECD4C598A}">
      <dgm:prSet/>
      <dgm:spPr/>
      <dgm:t>
        <a:bodyPr/>
        <a:lstStyle/>
        <a:p>
          <a:endParaRPr lang="en-US"/>
        </a:p>
      </dgm:t>
    </dgm:pt>
    <dgm:pt modelId="{B74D910C-93BA-418F-8F53-2A1BB9AE9730}" type="sibTrans" cxnId="{DCCBBE61-222D-4CE0-AF09-0F2ECD4C598A}">
      <dgm:prSet/>
      <dgm:spPr/>
      <dgm:t>
        <a:bodyPr/>
        <a:lstStyle/>
        <a:p>
          <a:endParaRPr lang="en-US"/>
        </a:p>
      </dgm:t>
    </dgm:pt>
    <dgm:pt modelId="{7C69B682-40FB-46A8-B3AB-9948F513A6B6}">
      <dgm:prSet/>
      <dgm:spPr/>
      <dgm:t>
        <a:bodyPr/>
        <a:lstStyle/>
        <a:p>
          <a:r>
            <a:rPr lang="en-US"/>
            <a:t>Global Issue Solutions</a:t>
          </a:r>
        </a:p>
      </dgm:t>
    </dgm:pt>
    <dgm:pt modelId="{8926DC5B-5E89-46C2-AB89-589137D3EDDF}" type="parTrans" cxnId="{65359CDE-9374-4858-BB16-562F757D7C89}">
      <dgm:prSet/>
      <dgm:spPr/>
      <dgm:t>
        <a:bodyPr/>
        <a:lstStyle/>
        <a:p>
          <a:endParaRPr lang="en-US"/>
        </a:p>
      </dgm:t>
    </dgm:pt>
    <dgm:pt modelId="{3E44D07D-3630-433E-BF8A-A263CB164487}" type="sibTrans" cxnId="{65359CDE-9374-4858-BB16-562F757D7C89}">
      <dgm:prSet/>
      <dgm:spPr/>
      <dgm:t>
        <a:bodyPr/>
        <a:lstStyle/>
        <a:p>
          <a:endParaRPr lang="en-US"/>
        </a:p>
      </dgm:t>
    </dgm:pt>
    <dgm:pt modelId="{90B8A4F9-1101-43E2-B5FD-EEC24E1BA48D}">
      <dgm:prSet/>
      <dgm:spPr/>
      <dgm:t>
        <a:bodyPr/>
        <a:lstStyle/>
        <a:p>
          <a:r>
            <a:rPr lang="en-US"/>
            <a:t>Cultural Competency and Ethics</a:t>
          </a:r>
        </a:p>
      </dgm:t>
    </dgm:pt>
    <dgm:pt modelId="{DADA0922-AA46-4248-B638-83034EB51A79}" type="parTrans" cxnId="{EAE93D8E-3F18-4266-878C-6A1A7870BA45}">
      <dgm:prSet/>
      <dgm:spPr/>
      <dgm:t>
        <a:bodyPr/>
        <a:lstStyle/>
        <a:p>
          <a:endParaRPr lang="en-US"/>
        </a:p>
      </dgm:t>
    </dgm:pt>
    <dgm:pt modelId="{A30CE641-CE41-4AD6-AB16-7F8CC2D05549}" type="sibTrans" cxnId="{EAE93D8E-3F18-4266-878C-6A1A7870BA45}">
      <dgm:prSet/>
      <dgm:spPr/>
      <dgm:t>
        <a:bodyPr/>
        <a:lstStyle/>
        <a:p>
          <a:endParaRPr lang="en-US"/>
        </a:p>
      </dgm:t>
    </dgm:pt>
    <dgm:pt modelId="{D8C94285-3B36-4841-85D1-4175D7AB7E7F}">
      <dgm:prSet/>
      <dgm:spPr/>
      <dgm:t>
        <a:bodyPr/>
        <a:lstStyle/>
        <a:p>
          <a:r>
            <a:rPr lang="en-US"/>
            <a:t>Scaffolded Assessment</a:t>
          </a:r>
        </a:p>
      </dgm:t>
    </dgm:pt>
    <dgm:pt modelId="{41B3F48D-8169-4E58-A48F-F5996CA2D415}" type="parTrans" cxnId="{C09605AA-6A49-4D3E-A166-FEBA7AD7CA02}">
      <dgm:prSet/>
      <dgm:spPr/>
      <dgm:t>
        <a:bodyPr/>
        <a:lstStyle/>
        <a:p>
          <a:endParaRPr lang="en-US"/>
        </a:p>
      </dgm:t>
    </dgm:pt>
    <dgm:pt modelId="{4C6005AD-6C2D-4482-9DCF-EF2531E2C8A0}" type="sibTrans" cxnId="{C09605AA-6A49-4D3E-A166-FEBA7AD7CA02}">
      <dgm:prSet/>
      <dgm:spPr/>
      <dgm:t>
        <a:bodyPr/>
        <a:lstStyle/>
        <a:p>
          <a:endParaRPr lang="en-US"/>
        </a:p>
      </dgm:t>
    </dgm:pt>
    <dgm:pt modelId="{3C172076-5AB2-4E5F-BB36-7CE42F731644}">
      <dgm:prSet/>
      <dgm:spPr/>
      <dgm:t>
        <a:bodyPr/>
        <a:lstStyle/>
        <a:p>
          <a:r>
            <a:rPr lang="en-US"/>
            <a:t>Professor as a Coach Module</a:t>
          </a:r>
        </a:p>
      </dgm:t>
    </dgm:pt>
    <dgm:pt modelId="{72718F47-F2EE-4960-8BE8-6CD9B2FF9263}" type="parTrans" cxnId="{E5241353-9882-4E77-8EBD-DC91DE6515E9}">
      <dgm:prSet/>
      <dgm:spPr/>
      <dgm:t>
        <a:bodyPr/>
        <a:lstStyle/>
        <a:p>
          <a:endParaRPr lang="en-US"/>
        </a:p>
      </dgm:t>
    </dgm:pt>
    <dgm:pt modelId="{108C6530-53B2-4E5B-8545-804DB3FB6087}" type="sibTrans" cxnId="{E5241353-9882-4E77-8EBD-DC91DE6515E9}">
      <dgm:prSet/>
      <dgm:spPr/>
      <dgm:t>
        <a:bodyPr/>
        <a:lstStyle/>
        <a:p>
          <a:endParaRPr lang="en-US"/>
        </a:p>
      </dgm:t>
    </dgm:pt>
    <dgm:pt modelId="{D0A63524-F158-4CE6-9E39-B1A13C68EF26}">
      <dgm:prSet/>
      <dgm:spPr/>
      <dgm:t>
        <a:bodyPr/>
        <a:lstStyle/>
        <a:p>
          <a:r>
            <a:rPr lang="en-US"/>
            <a:t>6 Modules – 6 Weeks – All Online</a:t>
          </a:r>
        </a:p>
      </dgm:t>
    </dgm:pt>
    <dgm:pt modelId="{D362B11D-EC2B-4AD9-8B5F-36DE6DD14655}" type="parTrans" cxnId="{5D23F6BB-F2CB-4CCE-AD0E-930C61D36D12}">
      <dgm:prSet/>
      <dgm:spPr/>
      <dgm:t>
        <a:bodyPr/>
        <a:lstStyle/>
        <a:p>
          <a:endParaRPr lang="en-US"/>
        </a:p>
      </dgm:t>
    </dgm:pt>
    <dgm:pt modelId="{14138927-9791-4B40-BC91-1F7595EA46B7}" type="sibTrans" cxnId="{5D23F6BB-F2CB-4CCE-AD0E-930C61D36D12}">
      <dgm:prSet/>
      <dgm:spPr/>
      <dgm:t>
        <a:bodyPr/>
        <a:lstStyle/>
        <a:p>
          <a:endParaRPr lang="en-US"/>
        </a:p>
      </dgm:t>
    </dgm:pt>
    <dgm:pt modelId="{4B0A1A07-22F1-427D-8C76-2A1DB08FCF6F}" type="pres">
      <dgm:prSet presAssocID="{E6014396-A10B-4541-8AE6-F0C92FC65514}" presName="root" presStyleCnt="0">
        <dgm:presLayoutVars>
          <dgm:dir/>
          <dgm:resizeHandles val="exact"/>
        </dgm:presLayoutVars>
      </dgm:prSet>
      <dgm:spPr/>
    </dgm:pt>
    <dgm:pt modelId="{B0F72616-0FAC-4479-81B7-CB3B7308CBC8}" type="pres">
      <dgm:prSet presAssocID="{E6014396-A10B-4541-8AE6-F0C92FC65514}" presName="container" presStyleCnt="0">
        <dgm:presLayoutVars>
          <dgm:dir/>
          <dgm:resizeHandles val="exact"/>
        </dgm:presLayoutVars>
      </dgm:prSet>
      <dgm:spPr/>
    </dgm:pt>
    <dgm:pt modelId="{703EF524-AB56-4C23-8ACC-1F0B89EA39A5}" type="pres">
      <dgm:prSet presAssocID="{3C08AE49-2AFF-45D7-8917-42600FA7D929}" presName="compNode" presStyleCnt="0"/>
      <dgm:spPr/>
    </dgm:pt>
    <dgm:pt modelId="{765D3C79-E187-49E8-8DD9-3B07B5F26F9B}" type="pres">
      <dgm:prSet presAssocID="{3C08AE49-2AFF-45D7-8917-42600FA7D929}" presName="iconBgRect" presStyleLbl="bgShp" presStyleIdx="0" presStyleCnt="8"/>
      <dgm:spPr/>
    </dgm:pt>
    <dgm:pt modelId="{4706322D-408A-4527-BE3F-5C660A2B91AD}" type="pres">
      <dgm:prSet presAssocID="{3C08AE49-2AFF-45D7-8917-42600FA7D929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B20D5FB4-97EB-41F2-9D23-3030DA3E6074}" type="pres">
      <dgm:prSet presAssocID="{3C08AE49-2AFF-45D7-8917-42600FA7D929}" presName="spaceRect" presStyleCnt="0"/>
      <dgm:spPr/>
    </dgm:pt>
    <dgm:pt modelId="{DFF30F34-343A-4BD7-9DBF-E1619F9F9353}" type="pres">
      <dgm:prSet presAssocID="{3C08AE49-2AFF-45D7-8917-42600FA7D929}" presName="textRect" presStyleLbl="revTx" presStyleIdx="0" presStyleCnt="8">
        <dgm:presLayoutVars>
          <dgm:chMax val="1"/>
          <dgm:chPref val="1"/>
        </dgm:presLayoutVars>
      </dgm:prSet>
      <dgm:spPr/>
    </dgm:pt>
    <dgm:pt modelId="{0DB736B8-FE5B-4694-A9D8-358E23D8C6EE}" type="pres">
      <dgm:prSet presAssocID="{4590F0DB-0A0D-4692-BCCE-A3131CA70DD3}" presName="sibTrans" presStyleLbl="sibTrans2D1" presStyleIdx="0" presStyleCnt="0"/>
      <dgm:spPr/>
    </dgm:pt>
    <dgm:pt modelId="{D9D8E4E3-DA21-4EA3-993A-87B29677A682}" type="pres">
      <dgm:prSet presAssocID="{9688ADE7-7036-4584-9C07-85A177B852D2}" presName="compNode" presStyleCnt="0"/>
      <dgm:spPr/>
    </dgm:pt>
    <dgm:pt modelId="{DD67D952-BFDE-4448-9CF4-25CBFC7115E5}" type="pres">
      <dgm:prSet presAssocID="{9688ADE7-7036-4584-9C07-85A177B852D2}" presName="iconBgRect" presStyleLbl="bgShp" presStyleIdx="1" presStyleCnt="8"/>
      <dgm:spPr/>
    </dgm:pt>
    <dgm:pt modelId="{99091770-AF8B-4026-90CA-2E6340B9E1E4}" type="pres">
      <dgm:prSet presAssocID="{9688ADE7-7036-4584-9C07-85A177B852D2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BA85221-CD09-4067-8DBD-29CF4F6C1AC8}" type="pres">
      <dgm:prSet presAssocID="{9688ADE7-7036-4584-9C07-85A177B852D2}" presName="spaceRect" presStyleCnt="0"/>
      <dgm:spPr/>
    </dgm:pt>
    <dgm:pt modelId="{8A197446-EBE0-4542-9D7F-29F4EF3CF22A}" type="pres">
      <dgm:prSet presAssocID="{9688ADE7-7036-4584-9C07-85A177B852D2}" presName="textRect" presStyleLbl="revTx" presStyleIdx="1" presStyleCnt="8">
        <dgm:presLayoutVars>
          <dgm:chMax val="1"/>
          <dgm:chPref val="1"/>
        </dgm:presLayoutVars>
      </dgm:prSet>
      <dgm:spPr/>
    </dgm:pt>
    <dgm:pt modelId="{5AFEF2A8-5C95-488F-85EE-22831A2902A4}" type="pres">
      <dgm:prSet presAssocID="{B0967723-3045-4D94-8C4B-720C30EC6B17}" presName="sibTrans" presStyleLbl="sibTrans2D1" presStyleIdx="0" presStyleCnt="0"/>
      <dgm:spPr/>
    </dgm:pt>
    <dgm:pt modelId="{3415CF0C-50C9-4618-A475-F0D9B60AFDE5}" type="pres">
      <dgm:prSet presAssocID="{A8E206F8-4DEC-403D-AA2B-FCE7635A87B5}" presName="compNode" presStyleCnt="0"/>
      <dgm:spPr/>
    </dgm:pt>
    <dgm:pt modelId="{E158018C-B14A-4AAE-8A64-2F7E102186D3}" type="pres">
      <dgm:prSet presAssocID="{A8E206F8-4DEC-403D-AA2B-FCE7635A87B5}" presName="iconBgRect" presStyleLbl="bgShp" presStyleIdx="2" presStyleCnt="8"/>
      <dgm:spPr/>
    </dgm:pt>
    <dgm:pt modelId="{CD4CD769-AEEC-473C-AFD4-F9768B8A9E3F}" type="pres">
      <dgm:prSet presAssocID="{A8E206F8-4DEC-403D-AA2B-FCE7635A87B5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CFF8970-099A-4793-BC3C-F7F9FD4753FD}" type="pres">
      <dgm:prSet presAssocID="{A8E206F8-4DEC-403D-AA2B-FCE7635A87B5}" presName="spaceRect" presStyleCnt="0"/>
      <dgm:spPr/>
    </dgm:pt>
    <dgm:pt modelId="{0F666CA7-5760-486B-BD75-5E1A205BA286}" type="pres">
      <dgm:prSet presAssocID="{A8E206F8-4DEC-403D-AA2B-FCE7635A87B5}" presName="textRect" presStyleLbl="revTx" presStyleIdx="2" presStyleCnt="8">
        <dgm:presLayoutVars>
          <dgm:chMax val="1"/>
          <dgm:chPref val="1"/>
        </dgm:presLayoutVars>
      </dgm:prSet>
      <dgm:spPr/>
    </dgm:pt>
    <dgm:pt modelId="{FC1C71FC-A2F5-43A3-B54D-03D39CA7D1B0}" type="pres">
      <dgm:prSet presAssocID="{B74D910C-93BA-418F-8F53-2A1BB9AE9730}" presName="sibTrans" presStyleLbl="sibTrans2D1" presStyleIdx="0" presStyleCnt="0"/>
      <dgm:spPr/>
    </dgm:pt>
    <dgm:pt modelId="{3C6994B6-6A21-4C09-81AC-3C2C666616BC}" type="pres">
      <dgm:prSet presAssocID="{7C69B682-40FB-46A8-B3AB-9948F513A6B6}" presName="compNode" presStyleCnt="0"/>
      <dgm:spPr/>
    </dgm:pt>
    <dgm:pt modelId="{E33A12CE-BFDC-4D9D-A342-5F103B0E1A17}" type="pres">
      <dgm:prSet presAssocID="{7C69B682-40FB-46A8-B3AB-9948F513A6B6}" presName="iconBgRect" presStyleLbl="bgShp" presStyleIdx="3" presStyleCnt="8"/>
      <dgm:spPr/>
    </dgm:pt>
    <dgm:pt modelId="{7D3D4F52-90A7-4F01-BD4E-4655C063C3BE}" type="pres">
      <dgm:prSet presAssocID="{7C69B682-40FB-46A8-B3AB-9948F513A6B6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AF974257-2D55-4E1B-B86C-EA78A9973D4A}" type="pres">
      <dgm:prSet presAssocID="{7C69B682-40FB-46A8-B3AB-9948F513A6B6}" presName="spaceRect" presStyleCnt="0"/>
      <dgm:spPr/>
    </dgm:pt>
    <dgm:pt modelId="{BE3C6D2F-ABEE-4B8F-8617-20E94743B9A6}" type="pres">
      <dgm:prSet presAssocID="{7C69B682-40FB-46A8-B3AB-9948F513A6B6}" presName="textRect" presStyleLbl="revTx" presStyleIdx="3" presStyleCnt="8">
        <dgm:presLayoutVars>
          <dgm:chMax val="1"/>
          <dgm:chPref val="1"/>
        </dgm:presLayoutVars>
      </dgm:prSet>
      <dgm:spPr/>
    </dgm:pt>
    <dgm:pt modelId="{8CCF6769-EEB9-45E0-849D-86A50B3B6B99}" type="pres">
      <dgm:prSet presAssocID="{3E44D07D-3630-433E-BF8A-A263CB164487}" presName="sibTrans" presStyleLbl="sibTrans2D1" presStyleIdx="0" presStyleCnt="0"/>
      <dgm:spPr/>
    </dgm:pt>
    <dgm:pt modelId="{E0313F0E-E6B1-480D-A178-A4351995A659}" type="pres">
      <dgm:prSet presAssocID="{90B8A4F9-1101-43E2-B5FD-EEC24E1BA48D}" presName="compNode" presStyleCnt="0"/>
      <dgm:spPr/>
    </dgm:pt>
    <dgm:pt modelId="{79CCAD08-CAC1-4CED-8798-49E56D57A59F}" type="pres">
      <dgm:prSet presAssocID="{90B8A4F9-1101-43E2-B5FD-EEC24E1BA48D}" presName="iconBgRect" presStyleLbl="bgShp" presStyleIdx="4" presStyleCnt="8"/>
      <dgm:spPr/>
    </dgm:pt>
    <dgm:pt modelId="{5BF6C938-028C-4F09-AC14-D4A3545AC655}" type="pres">
      <dgm:prSet presAssocID="{90B8A4F9-1101-43E2-B5FD-EEC24E1BA48D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194A02E-0154-472C-B65E-3CFE82C6B00C}" type="pres">
      <dgm:prSet presAssocID="{90B8A4F9-1101-43E2-B5FD-EEC24E1BA48D}" presName="spaceRect" presStyleCnt="0"/>
      <dgm:spPr/>
    </dgm:pt>
    <dgm:pt modelId="{8DF59F0D-9E0C-4376-B244-54D4230403B2}" type="pres">
      <dgm:prSet presAssocID="{90B8A4F9-1101-43E2-B5FD-EEC24E1BA48D}" presName="textRect" presStyleLbl="revTx" presStyleIdx="4" presStyleCnt="8">
        <dgm:presLayoutVars>
          <dgm:chMax val="1"/>
          <dgm:chPref val="1"/>
        </dgm:presLayoutVars>
      </dgm:prSet>
      <dgm:spPr/>
    </dgm:pt>
    <dgm:pt modelId="{6DDEE120-EB3E-4240-BA97-6BA7A7B07216}" type="pres">
      <dgm:prSet presAssocID="{A30CE641-CE41-4AD6-AB16-7F8CC2D05549}" presName="sibTrans" presStyleLbl="sibTrans2D1" presStyleIdx="0" presStyleCnt="0"/>
      <dgm:spPr/>
    </dgm:pt>
    <dgm:pt modelId="{145CB23E-5144-486F-AFC1-C8F98A8003C5}" type="pres">
      <dgm:prSet presAssocID="{D8C94285-3B36-4841-85D1-4175D7AB7E7F}" presName="compNode" presStyleCnt="0"/>
      <dgm:spPr/>
    </dgm:pt>
    <dgm:pt modelId="{ABA082FF-1AC8-4245-AABD-ADAB2930258C}" type="pres">
      <dgm:prSet presAssocID="{D8C94285-3B36-4841-85D1-4175D7AB7E7F}" presName="iconBgRect" presStyleLbl="bgShp" presStyleIdx="5" presStyleCnt="8"/>
      <dgm:spPr/>
    </dgm:pt>
    <dgm:pt modelId="{852689AE-325A-41C4-B07B-B268A21B4EB9}" type="pres">
      <dgm:prSet presAssocID="{D8C94285-3B36-4841-85D1-4175D7AB7E7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FA32D13-DD69-426E-8E38-C2F610E77EA5}" type="pres">
      <dgm:prSet presAssocID="{D8C94285-3B36-4841-85D1-4175D7AB7E7F}" presName="spaceRect" presStyleCnt="0"/>
      <dgm:spPr/>
    </dgm:pt>
    <dgm:pt modelId="{A9AF0302-A8B5-4B83-B61B-AE0CDCCFA3A4}" type="pres">
      <dgm:prSet presAssocID="{D8C94285-3B36-4841-85D1-4175D7AB7E7F}" presName="textRect" presStyleLbl="revTx" presStyleIdx="5" presStyleCnt="8">
        <dgm:presLayoutVars>
          <dgm:chMax val="1"/>
          <dgm:chPref val="1"/>
        </dgm:presLayoutVars>
      </dgm:prSet>
      <dgm:spPr/>
    </dgm:pt>
    <dgm:pt modelId="{CD8EA2A1-BB7E-4FED-8D8D-7CA679C01F89}" type="pres">
      <dgm:prSet presAssocID="{4C6005AD-6C2D-4482-9DCF-EF2531E2C8A0}" presName="sibTrans" presStyleLbl="sibTrans2D1" presStyleIdx="0" presStyleCnt="0"/>
      <dgm:spPr/>
    </dgm:pt>
    <dgm:pt modelId="{D0548219-AEA4-48AC-8732-98C68A8AABF6}" type="pres">
      <dgm:prSet presAssocID="{3C172076-5AB2-4E5F-BB36-7CE42F731644}" presName="compNode" presStyleCnt="0"/>
      <dgm:spPr/>
    </dgm:pt>
    <dgm:pt modelId="{4E134267-EAB9-4E0C-9020-8B629489479A}" type="pres">
      <dgm:prSet presAssocID="{3C172076-5AB2-4E5F-BB36-7CE42F731644}" presName="iconBgRect" presStyleLbl="bgShp" presStyleIdx="6" presStyleCnt="8"/>
      <dgm:spPr/>
    </dgm:pt>
    <dgm:pt modelId="{673E1B35-56FC-421B-8883-E2B7C769825E}" type="pres">
      <dgm:prSet presAssocID="{3C172076-5AB2-4E5F-BB36-7CE42F731644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3FC34DDB-BB36-4B0F-8D6D-39DEB641FCDF}" type="pres">
      <dgm:prSet presAssocID="{3C172076-5AB2-4E5F-BB36-7CE42F731644}" presName="spaceRect" presStyleCnt="0"/>
      <dgm:spPr/>
    </dgm:pt>
    <dgm:pt modelId="{8A30DF9C-6B77-4F0D-B2D8-8D38C99A0740}" type="pres">
      <dgm:prSet presAssocID="{3C172076-5AB2-4E5F-BB36-7CE42F731644}" presName="textRect" presStyleLbl="revTx" presStyleIdx="6" presStyleCnt="8">
        <dgm:presLayoutVars>
          <dgm:chMax val="1"/>
          <dgm:chPref val="1"/>
        </dgm:presLayoutVars>
      </dgm:prSet>
      <dgm:spPr/>
    </dgm:pt>
    <dgm:pt modelId="{48501776-FB1A-455F-8C82-020E1B91BF98}" type="pres">
      <dgm:prSet presAssocID="{108C6530-53B2-4E5B-8545-804DB3FB6087}" presName="sibTrans" presStyleLbl="sibTrans2D1" presStyleIdx="0" presStyleCnt="0"/>
      <dgm:spPr/>
    </dgm:pt>
    <dgm:pt modelId="{21642716-A977-4772-8367-5B38F6DA1ADE}" type="pres">
      <dgm:prSet presAssocID="{D0A63524-F158-4CE6-9E39-B1A13C68EF26}" presName="compNode" presStyleCnt="0"/>
      <dgm:spPr/>
    </dgm:pt>
    <dgm:pt modelId="{0C1FA48A-B2AA-4B4D-B6C8-90559EA88AD0}" type="pres">
      <dgm:prSet presAssocID="{D0A63524-F158-4CE6-9E39-B1A13C68EF26}" presName="iconBgRect" presStyleLbl="bgShp" presStyleIdx="7" presStyleCnt="8"/>
      <dgm:spPr/>
    </dgm:pt>
    <dgm:pt modelId="{A7B883F6-4A0D-4339-9B9E-4FC6AFBD06D9}" type="pres">
      <dgm:prSet presAssocID="{D0A63524-F158-4CE6-9E39-B1A13C68EF2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46C2E72-36E9-45F2-A4B7-CBE1A8DECA67}" type="pres">
      <dgm:prSet presAssocID="{D0A63524-F158-4CE6-9E39-B1A13C68EF26}" presName="spaceRect" presStyleCnt="0"/>
      <dgm:spPr/>
    </dgm:pt>
    <dgm:pt modelId="{E30BED61-CD9B-41B7-92A5-FB833AA1A988}" type="pres">
      <dgm:prSet presAssocID="{D0A63524-F158-4CE6-9E39-B1A13C68EF26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7CC7AC1C-ED09-4C45-BB99-26523AC3FCF6}" type="presOf" srcId="{E6014396-A10B-4541-8AE6-F0C92FC65514}" destId="{4B0A1A07-22F1-427D-8C76-2A1DB08FCF6F}" srcOrd="0" destOrd="0" presId="urn:microsoft.com/office/officeart/2018/2/layout/IconCircleList"/>
    <dgm:cxn modelId="{6E7EAF21-15E6-4C24-A9C9-B2632C35389F}" type="presOf" srcId="{B0967723-3045-4D94-8C4B-720C30EC6B17}" destId="{5AFEF2A8-5C95-488F-85EE-22831A2902A4}" srcOrd="0" destOrd="0" presId="urn:microsoft.com/office/officeart/2018/2/layout/IconCircleList"/>
    <dgm:cxn modelId="{8ACF7422-8372-4F0B-872A-531717A5220E}" type="presOf" srcId="{7C69B682-40FB-46A8-B3AB-9948F513A6B6}" destId="{BE3C6D2F-ABEE-4B8F-8617-20E94743B9A6}" srcOrd="0" destOrd="0" presId="urn:microsoft.com/office/officeart/2018/2/layout/IconCircleList"/>
    <dgm:cxn modelId="{CD47932B-8A0D-4889-A517-EB389EB44DF7}" type="presOf" srcId="{90B8A4F9-1101-43E2-B5FD-EEC24E1BA48D}" destId="{8DF59F0D-9E0C-4376-B244-54D4230403B2}" srcOrd="0" destOrd="0" presId="urn:microsoft.com/office/officeart/2018/2/layout/IconCircleList"/>
    <dgm:cxn modelId="{B977D93C-5FCF-4D9B-A161-8C1918309A5B}" type="presOf" srcId="{4C6005AD-6C2D-4482-9DCF-EF2531E2C8A0}" destId="{CD8EA2A1-BB7E-4FED-8D8D-7CA679C01F89}" srcOrd="0" destOrd="0" presId="urn:microsoft.com/office/officeart/2018/2/layout/IconCircleList"/>
    <dgm:cxn modelId="{3DD0745D-B651-4758-A728-6EB8DC188C91}" type="presOf" srcId="{4590F0DB-0A0D-4692-BCCE-A3131CA70DD3}" destId="{0DB736B8-FE5B-4694-A9D8-358E23D8C6EE}" srcOrd="0" destOrd="0" presId="urn:microsoft.com/office/officeart/2018/2/layout/IconCircleList"/>
    <dgm:cxn modelId="{DCCBBE61-222D-4CE0-AF09-0F2ECD4C598A}" srcId="{E6014396-A10B-4541-8AE6-F0C92FC65514}" destId="{A8E206F8-4DEC-403D-AA2B-FCE7635A87B5}" srcOrd="2" destOrd="0" parTransId="{06024662-8E2E-42EB-B431-6CC5B4AE5E09}" sibTransId="{B74D910C-93BA-418F-8F53-2A1BB9AE9730}"/>
    <dgm:cxn modelId="{CB2A244A-0845-4904-BA5C-15F206BF0723}" type="presOf" srcId="{3E44D07D-3630-433E-BF8A-A263CB164487}" destId="{8CCF6769-EEB9-45E0-849D-86A50B3B6B99}" srcOrd="0" destOrd="0" presId="urn:microsoft.com/office/officeart/2018/2/layout/IconCircleList"/>
    <dgm:cxn modelId="{E5241353-9882-4E77-8EBD-DC91DE6515E9}" srcId="{E6014396-A10B-4541-8AE6-F0C92FC65514}" destId="{3C172076-5AB2-4E5F-BB36-7CE42F731644}" srcOrd="6" destOrd="0" parTransId="{72718F47-F2EE-4960-8BE8-6CD9B2FF9263}" sibTransId="{108C6530-53B2-4E5B-8545-804DB3FB6087}"/>
    <dgm:cxn modelId="{14177B7A-EAF7-485F-B97C-2FA161819516}" type="presOf" srcId="{3C172076-5AB2-4E5F-BB36-7CE42F731644}" destId="{8A30DF9C-6B77-4F0D-B2D8-8D38C99A0740}" srcOrd="0" destOrd="0" presId="urn:microsoft.com/office/officeart/2018/2/layout/IconCircleList"/>
    <dgm:cxn modelId="{EAE93D8E-3F18-4266-878C-6A1A7870BA45}" srcId="{E6014396-A10B-4541-8AE6-F0C92FC65514}" destId="{90B8A4F9-1101-43E2-B5FD-EEC24E1BA48D}" srcOrd="4" destOrd="0" parTransId="{DADA0922-AA46-4248-B638-83034EB51A79}" sibTransId="{A30CE641-CE41-4AD6-AB16-7F8CC2D05549}"/>
    <dgm:cxn modelId="{0DDDEE9B-D9A0-4609-9BE7-AB51E4EFED69}" srcId="{E6014396-A10B-4541-8AE6-F0C92FC65514}" destId="{9688ADE7-7036-4584-9C07-85A177B852D2}" srcOrd="1" destOrd="0" parTransId="{EC695D59-83FF-4523-A0FE-54EAFAD4B733}" sibTransId="{B0967723-3045-4D94-8C4B-720C30EC6B17}"/>
    <dgm:cxn modelId="{C09605AA-6A49-4D3E-A166-FEBA7AD7CA02}" srcId="{E6014396-A10B-4541-8AE6-F0C92FC65514}" destId="{D8C94285-3B36-4841-85D1-4175D7AB7E7F}" srcOrd="5" destOrd="0" parTransId="{41B3F48D-8169-4E58-A48F-F5996CA2D415}" sibTransId="{4C6005AD-6C2D-4482-9DCF-EF2531E2C8A0}"/>
    <dgm:cxn modelId="{7F0778AC-7069-4DA1-AF1A-C39F58F4DC54}" type="presOf" srcId="{A30CE641-CE41-4AD6-AB16-7F8CC2D05549}" destId="{6DDEE120-EB3E-4240-BA97-6BA7A7B07216}" srcOrd="0" destOrd="0" presId="urn:microsoft.com/office/officeart/2018/2/layout/IconCircleList"/>
    <dgm:cxn modelId="{421996B4-81D7-4386-A325-7AC1D2367409}" type="presOf" srcId="{3C08AE49-2AFF-45D7-8917-42600FA7D929}" destId="{DFF30F34-343A-4BD7-9DBF-E1619F9F9353}" srcOrd="0" destOrd="0" presId="urn:microsoft.com/office/officeart/2018/2/layout/IconCircleList"/>
    <dgm:cxn modelId="{07B6F1B9-A416-449C-9F3B-78634859B59A}" type="presOf" srcId="{A8E206F8-4DEC-403D-AA2B-FCE7635A87B5}" destId="{0F666CA7-5760-486B-BD75-5E1A205BA286}" srcOrd="0" destOrd="0" presId="urn:microsoft.com/office/officeart/2018/2/layout/IconCircleList"/>
    <dgm:cxn modelId="{5D23F6BB-F2CB-4CCE-AD0E-930C61D36D12}" srcId="{E6014396-A10B-4541-8AE6-F0C92FC65514}" destId="{D0A63524-F158-4CE6-9E39-B1A13C68EF26}" srcOrd="7" destOrd="0" parTransId="{D362B11D-EC2B-4AD9-8B5F-36DE6DD14655}" sibTransId="{14138927-9791-4B40-BC91-1F7595EA46B7}"/>
    <dgm:cxn modelId="{415DF7C0-CDB7-4C83-BBEC-FBF772DA71F1}" type="presOf" srcId="{D8C94285-3B36-4841-85D1-4175D7AB7E7F}" destId="{A9AF0302-A8B5-4B83-B61B-AE0CDCCFA3A4}" srcOrd="0" destOrd="0" presId="urn:microsoft.com/office/officeart/2018/2/layout/IconCircleList"/>
    <dgm:cxn modelId="{BC7FA8C8-30E9-4F5C-A601-D08299E1D96C}" type="presOf" srcId="{B74D910C-93BA-418F-8F53-2A1BB9AE9730}" destId="{FC1C71FC-A2F5-43A3-B54D-03D39CA7D1B0}" srcOrd="0" destOrd="0" presId="urn:microsoft.com/office/officeart/2018/2/layout/IconCircleList"/>
    <dgm:cxn modelId="{7F50F6CC-BD3A-4BED-9950-0C57E4CE6B98}" srcId="{E6014396-A10B-4541-8AE6-F0C92FC65514}" destId="{3C08AE49-2AFF-45D7-8917-42600FA7D929}" srcOrd="0" destOrd="0" parTransId="{836E897B-44EB-427E-9F0C-C71512D13693}" sibTransId="{4590F0DB-0A0D-4692-BCCE-A3131CA70DD3}"/>
    <dgm:cxn modelId="{65359CDE-9374-4858-BB16-562F757D7C89}" srcId="{E6014396-A10B-4541-8AE6-F0C92FC65514}" destId="{7C69B682-40FB-46A8-B3AB-9948F513A6B6}" srcOrd="3" destOrd="0" parTransId="{8926DC5B-5E89-46C2-AB89-589137D3EDDF}" sibTransId="{3E44D07D-3630-433E-BF8A-A263CB164487}"/>
    <dgm:cxn modelId="{EC6A4CEE-03A4-4173-AD7D-FF4989B8530A}" type="presOf" srcId="{9688ADE7-7036-4584-9C07-85A177B852D2}" destId="{8A197446-EBE0-4542-9D7F-29F4EF3CF22A}" srcOrd="0" destOrd="0" presId="urn:microsoft.com/office/officeart/2018/2/layout/IconCircleList"/>
    <dgm:cxn modelId="{FA311CFE-1460-489C-802E-1893F6962A27}" type="presOf" srcId="{108C6530-53B2-4E5B-8545-804DB3FB6087}" destId="{48501776-FB1A-455F-8C82-020E1B91BF98}" srcOrd="0" destOrd="0" presId="urn:microsoft.com/office/officeart/2018/2/layout/IconCircleList"/>
    <dgm:cxn modelId="{EFBDF4FF-64C7-4550-9D5D-331204BC551D}" type="presOf" srcId="{D0A63524-F158-4CE6-9E39-B1A13C68EF26}" destId="{E30BED61-CD9B-41B7-92A5-FB833AA1A988}" srcOrd="0" destOrd="0" presId="urn:microsoft.com/office/officeart/2018/2/layout/IconCircleList"/>
    <dgm:cxn modelId="{76E03782-12CD-4982-9A03-DBA1DF564E6D}" type="presParOf" srcId="{4B0A1A07-22F1-427D-8C76-2A1DB08FCF6F}" destId="{B0F72616-0FAC-4479-81B7-CB3B7308CBC8}" srcOrd="0" destOrd="0" presId="urn:microsoft.com/office/officeart/2018/2/layout/IconCircleList"/>
    <dgm:cxn modelId="{C80984AA-2DA8-423F-BBA9-FD2F55428A49}" type="presParOf" srcId="{B0F72616-0FAC-4479-81B7-CB3B7308CBC8}" destId="{703EF524-AB56-4C23-8ACC-1F0B89EA39A5}" srcOrd="0" destOrd="0" presId="urn:microsoft.com/office/officeart/2018/2/layout/IconCircleList"/>
    <dgm:cxn modelId="{7C96F3A0-280E-42F1-B621-66A14DDE2D2F}" type="presParOf" srcId="{703EF524-AB56-4C23-8ACC-1F0B89EA39A5}" destId="{765D3C79-E187-49E8-8DD9-3B07B5F26F9B}" srcOrd="0" destOrd="0" presId="urn:microsoft.com/office/officeart/2018/2/layout/IconCircleList"/>
    <dgm:cxn modelId="{8CE96F3F-9B4F-4B33-BFB2-3C96B866609C}" type="presParOf" srcId="{703EF524-AB56-4C23-8ACC-1F0B89EA39A5}" destId="{4706322D-408A-4527-BE3F-5C660A2B91AD}" srcOrd="1" destOrd="0" presId="urn:microsoft.com/office/officeart/2018/2/layout/IconCircleList"/>
    <dgm:cxn modelId="{3F4BC21C-CD16-4DDA-A1EC-E032C244E149}" type="presParOf" srcId="{703EF524-AB56-4C23-8ACC-1F0B89EA39A5}" destId="{B20D5FB4-97EB-41F2-9D23-3030DA3E6074}" srcOrd="2" destOrd="0" presId="urn:microsoft.com/office/officeart/2018/2/layout/IconCircleList"/>
    <dgm:cxn modelId="{C271B177-92CC-45A6-9767-1EECD36B6C1C}" type="presParOf" srcId="{703EF524-AB56-4C23-8ACC-1F0B89EA39A5}" destId="{DFF30F34-343A-4BD7-9DBF-E1619F9F9353}" srcOrd="3" destOrd="0" presId="urn:microsoft.com/office/officeart/2018/2/layout/IconCircleList"/>
    <dgm:cxn modelId="{3F7D83E9-D885-4B30-8B43-1CFC98B6CB37}" type="presParOf" srcId="{B0F72616-0FAC-4479-81B7-CB3B7308CBC8}" destId="{0DB736B8-FE5B-4694-A9D8-358E23D8C6EE}" srcOrd="1" destOrd="0" presId="urn:microsoft.com/office/officeart/2018/2/layout/IconCircleList"/>
    <dgm:cxn modelId="{AEF92798-9231-4C4B-9354-AE58DF0DFEE0}" type="presParOf" srcId="{B0F72616-0FAC-4479-81B7-CB3B7308CBC8}" destId="{D9D8E4E3-DA21-4EA3-993A-87B29677A682}" srcOrd="2" destOrd="0" presId="urn:microsoft.com/office/officeart/2018/2/layout/IconCircleList"/>
    <dgm:cxn modelId="{82C478A5-DB56-4798-85AA-DBC2047EFFFB}" type="presParOf" srcId="{D9D8E4E3-DA21-4EA3-993A-87B29677A682}" destId="{DD67D952-BFDE-4448-9CF4-25CBFC7115E5}" srcOrd="0" destOrd="0" presId="urn:microsoft.com/office/officeart/2018/2/layout/IconCircleList"/>
    <dgm:cxn modelId="{1EB2FAF4-F679-46D4-80EE-0ACFBCD091DD}" type="presParOf" srcId="{D9D8E4E3-DA21-4EA3-993A-87B29677A682}" destId="{99091770-AF8B-4026-90CA-2E6340B9E1E4}" srcOrd="1" destOrd="0" presId="urn:microsoft.com/office/officeart/2018/2/layout/IconCircleList"/>
    <dgm:cxn modelId="{219D51DA-D669-478B-B41C-B0BB98F9B038}" type="presParOf" srcId="{D9D8E4E3-DA21-4EA3-993A-87B29677A682}" destId="{4BA85221-CD09-4067-8DBD-29CF4F6C1AC8}" srcOrd="2" destOrd="0" presId="urn:microsoft.com/office/officeart/2018/2/layout/IconCircleList"/>
    <dgm:cxn modelId="{EB1DA800-332E-4FCD-94A5-BF26614E36AF}" type="presParOf" srcId="{D9D8E4E3-DA21-4EA3-993A-87B29677A682}" destId="{8A197446-EBE0-4542-9D7F-29F4EF3CF22A}" srcOrd="3" destOrd="0" presId="urn:microsoft.com/office/officeart/2018/2/layout/IconCircleList"/>
    <dgm:cxn modelId="{3D2E4084-8539-43E7-9902-176AB96639D9}" type="presParOf" srcId="{B0F72616-0FAC-4479-81B7-CB3B7308CBC8}" destId="{5AFEF2A8-5C95-488F-85EE-22831A2902A4}" srcOrd="3" destOrd="0" presId="urn:microsoft.com/office/officeart/2018/2/layout/IconCircleList"/>
    <dgm:cxn modelId="{E21539DE-FCF4-465B-957F-29D3472B2DA9}" type="presParOf" srcId="{B0F72616-0FAC-4479-81B7-CB3B7308CBC8}" destId="{3415CF0C-50C9-4618-A475-F0D9B60AFDE5}" srcOrd="4" destOrd="0" presId="urn:microsoft.com/office/officeart/2018/2/layout/IconCircleList"/>
    <dgm:cxn modelId="{B16723D1-2459-4E78-98C5-45A5EC936F94}" type="presParOf" srcId="{3415CF0C-50C9-4618-A475-F0D9B60AFDE5}" destId="{E158018C-B14A-4AAE-8A64-2F7E102186D3}" srcOrd="0" destOrd="0" presId="urn:microsoft.com/office/officeart/2018/2/layout/IconCircleList"/>
    <dgm:cxn modelId="{BD742804-C22D-4371-8255-583D6365838E}" type="presParOf" srcId="{3415CF0C-50C9-4618-A475-F0D9B60AFDE5}" destId="{CD4CD769-AEEC-473C-AFD4-F9768B8A9E3F}" srcOrd="1" destOrd="0" presId="urn:microsoft.com/office/officeart/2018/2/layout/IconCircleList"/>
    <dgm:cxn modelId="{33B96A6D-32FD-43EF-A1E6-AACA817FD32A}" type="presParOf" srcId="{3415CF0C-50C9-4618-A475-F0D9B60AFDE5}" destId="{2CFF8970-099A-4793-BC3C-F7F9FD4753FD}" srcOrd="2" destOrd="0" presId="urn:microsoft.com/office/officeart/2018/2/layout/IconCircleList"/>
    <dgm:cxn modelId="{564DF12D-DF32-4A4E-8833-A675FDC4BA86}" type="presParOf" srcId="{3415CF0C-50C9-4618-A475-F0D9B60AFDE5}" destId="{0F666CA7-5760-486B-BD75-5E1A205BA286}" srcOrd="3" destOrd="0" presId="urn:microsoft.com/office/officeart/2018/2/layout/IconCircleList"/>
    <dgm:cxn modelId="{CE03235D-82D3-492D-ADB9-CAC3B1BA7B1F}" type="presParOf" srcId="{B0F72616-0FAC-4479-81B7-CB3B7308CBC8}" destId="{FC1C71FC-A2F5-43A3-B54D-03D39CA7D1B0}" srcOrd="5" destOrd="0" presId="urn:microsoft.com/office/officeart/2018/2/layout/IconCircleList"/>
    <dgm:cxn modelId="{3EBAAFBF-2A71-4668-907D-BF89CC6E2889}" type="presParOf" srcId="{B0F72616-0FAC-4479-81B7-CB3B7308CBC8}" destId="{3C6994B6-6A21-4C09-81AC-3C2C666616BC}" srcOrd="6" destOrd="0" presId="urn:microsoft.com/office/officeart/2018/2/layout/IconCircleList"/>
    <dgm:cxn modelId="{966AA262-1F2B-45B8-B8AF-9A58F6E0EB08}" type="presParOf" srcId="{3C6994B6-6A21-4C09-81AC-3C2C666616BC}" destId="{E33A12CE-BFDC-4D9D-A342-5F103B0E1A17}" srcOrd="0" destOrd="0" presId="urn:microsoft.com/office/officeart/2018/2/layout/IconCircleList"/>
    <dgm:cxn modelId="{0319A3E8-38F0-417F-83B7-C6885B9D7A64}" type="presParOf" srcId="{3C6994B6-6A21-4C09-81AC-3C2C666616BC}" destId="{7D3D4F52-90A7-4F01-BD4E-4655C063C3BE}" srcOrd="1" destOrd="0" presId="urn:microsoft.com/office/officeart/2018/2/layout/IconCircleList"/>
    <dgm:cxn modelId="{F29CFA6A-6B51-4C9E-B346-5D200F2FAE92}" type="presParOf" srcId="{3C6994B6-6A21-4C09-81AC-3C2C666616BC}" destId="{AF974257-2D55-4E1B-B86C-EA78A9973D4A}" srcOrd="2" destOrd="0" presId="urn:microsoft.com/office/officeart/2018/2/layout/IconCircleList"/>
    <dgm:cxn modelId="{7E0C1745-124C-4F75-9812-4521CE024780}" type="presParOf" srcId="{3C6994B6-6A21-4C09-81AC-3C2C666616BC}" destId="{BE3C6D2F-ABEE-4B8F-8617-20E94743B9A6}" srcOrd="3" destOrd="0" presId="urn:microsoft.com/office/officeart/2018/2/layout/IconCircleList"/>
    <dgm:cxn modelId="{2E3D0188-6533-4E8F-9A89-4880F3480A83}" type="presParOf" srcId="{B0F72616-0FAC-4479-81B7-CB3B7308CBC8}" destId="{8CCF6769-EEB9-45E0-849D-86A50B3B6B99}" srcOrd="7" destOrd="0" presId="urn:microsoft.com/office/officeart/2018/2/layout/IconCircleList"/>
    <dgm:cxn modelId="{0B7CB40C-600E-4D00-8E87-A11BE424B0C9}" type="presParOf" srcId="{B0F72616-0FAC-4479-81B7-CB3B7308CBC8}" destId="{E0313F0E-E6B1-480D-A178-A4351995A659}" srcOrd="8" destOrd="0" presId="urn:microsoft.com/office/officeart/2018/2/layout/IconCircleList"/>
    <dgm:cxn modelId="{7894D531-FB21-4D59-AF06-E04A0F307663}" type="presParOf" srcId="{E0313F0E-E6B1-480D-A178-A4351995A659}" destId="{79CCAD08-CAC1-4CED-8798-49E56D57A59F}" srcOrd="0" destOrd="0" presId="urn:microsoft.com/office/officeart/2018/2/layout/IconCircleList"/>
    <dgm:cxn modelId="{131B963E-DD4E-4EB7-A202-7083B1245AC8}" type="presParOf" srcId="{E0313F0E-E6B1-480D-A178-A4351995A659}" destId="{5BF6C938-028C-4F09-AC14-D4A3545AC655}" srcOrd="1" destOrd="0" presId="urn:microsoft.com/office/officeart/2018/2/layout/IconCircleList"/>
    <dgm:cxn modelId="{93C16356-7C90-4483-854D-3A33EFCBAF23}" type="presParOf" srcId="{E0313F0E-E6B1-480D-A178-A4351995A659}" destId="{3194A02E-0154-472C-B65E-3CFE82C6B00C}" srcOrd="2" destOrd="0" presId="urn:microsoft.com/office/officeart/2018/2/layout/IconCircleList"/>
    <dgm:cxn modelId="{57CD5111-53F9-45C2-8643-4E42315A3E71}" type="presParOf" srcId="{E0313F0E-E6B1-480D-A178-A4351995A659}" destId="{8DF59F0D-9E0C-4376-B244-54D4230403B2}" srcOrd="3" destOrd="0" presId="urn:microsoft.com/office/officeart/2018/2/layout/IconCircleList"/>
    <dgm:cxn modelId="{5068CE01-473B-436C-957D-06BDED06B4B7}" type="presParOf" srcId="{B0F72616-0FAC-4479-81B7-CB3B7308CBC8}" destId="{6DDEE120-EB3E-4240-BA97-6BA7A7B07216}" srcOrd="9" destOrd="0" presId="urn:microsoft.com/office/officeart/2018/2/layout/IconCircleList"/>
    <dgm:cxn modelId="{E2422B1A-BFD7-4BD8-A778-6427CACECCDA}" type="presParOf" srcId="{B0F72616-0FAC-4479-81B7-CB3B7308CBC8}" destId="{145CB23E-5144-486F-AFC1-C8F98A8003C5}" srcOrd="10" destOrd="0" presId="urn:microsoft.com/office/officeart/2018/2/layout/IconCircleList"/>
    <dgm:cxn modelId="{D91D125E-34C1-466F-99A8-D0D11E7D55E7}" type="presParOf" srcId="{145CB23E-5144-486F-AFC1-C8F98A8003C5}" destId="{ABA082FF-1AC8-4245-AABD-ADAB2930258C}" srcOrd="0" destOrd="0" presId="urn:microsoft.com/office/officeart/2018/2/layout/IconCircleList"/>
    <dgm:cxn modelId="{BA1462F3-8BB7-4222-A6F0-41B989AF9E93}" type="presParOf" srcId="{145CB23E-5144-486F-AFC1-C8F98A8003C5}" destId="{852689AE-325A-41C4-B07B-B268A21B4EB9}" srcOrd="1" destOrd="0" presId="urn:microsoft.com/office/officeart/2018/2/layout/IconCircleList"/>
    <dgm:cxn modelId="{3E37ED64-4D0D-4187-B5BB-4353158BB2F0}" type="presParOf" srcId="{145CB23E-5144-486F-AFC1-C8F98A8003C5}" destId="{EFA32D13-DD69-426E-8E38-C2F610E77EA5}" srcOrd="2" destOrd="0" presId="urn:microsoft.com/office/officeart/2018/2/layout/IconCircleList"/>
    <dgm:cxn modelId="{A7D58E41-7807-436A-AC8E-911631BC7191}" type="presParOf" srcId="{145CB23E-5144-486F-AFC1-C8F98A8003C5}" destId="{A9AF0302-A8B5-4B83-B61B-AE0CDCCFA3A4}" srcOrd="3" destOrd="0" presId="urn:microsoft.com/office/officeart/2018/2/layout/IconCircleList"/>
    <dgm:cxn modelId="{83082EC0-A383-4A76-81B3-A462E9DD2A56}" type="presParOf" srcId="{B0F72616-0FAC-4479-81B7-CB3B7308CBC8}" destId="{CD8EA2A1-BB7E-4FED-8D8D-7CA679C01F89}" srcOrd="11" destOrd="0" presId="urn:microsoft.com/office/officeart/2018/2/layout/IconCircleList"/>
    <dgm:cxn modelId="{D7AF240D-07F7-40A1-B996-F0D96D8CB7E2}" type="presParOf" srcId="{B0F72616-0FAC-4479-81B7-CB3B7308CBC8}" destId="{D0548219-AEA4-48AC-8732-98C68A8AABF6}" srcOrd="12" destOrd="0" presId="urn:microsoft.com/office/officeart/2018/2/layout/IconCircleList"/>
    <dgm:cxn modelId="{062B8E19-0AB6-417A-8E32-DAB7F880C5C3}" type="presParOf" srcId="{D0548219-AEA4-48AC-8732-98C68A8AABF6}" destId="{4E134267-EAB9-4E0C-9020-8B629489479A}" srcOrd="0" destOrd="0" presId="urn:microsoft.com/office/officeart/2018/2/layout/IconCircleList"/>
    <dgm:cxn modelId="{B2201757-6CF4-4C75-A7CF-5FFEF2D52B74}" type="presParOf" srcId="{D0548219-AEA4-48AC-8732-98C68A8AABF6}" destId="{673E1B35-56FC-421B-8883-E2B7C769825E}" srcOrd="1" destOrd="0" presId="urn:microsoft.com/office/officeart/2018/2/layout/IconCircleList"/>
    <dgm:cxn modelId="{18EDFB0D-2ECB-4089-BAEC-A35E426AE367}" type="presParOf" srcId="{D0548219-AEA4-48AC-8732-98C68A8AABF6}" destId="{3FC34DDB-BB36-4B0F-8D6D-39DEB641FCDF}" srcOrd="2" destOrd="0" presId="urn:microsoft.com/office/officeart/2018/2/layout/IconCircleList"/>
    <dgm:cxn modelId="{54C8FD88-9B89-4970-8824-1636C80B62A8}" type="presParOf" srcId="{D0548219-AEA4-48AC-8732-98C68A8AABF6}" destId="{8A30DF9C-6B77-4F0D-B2D8-8D38C99A0740}" srcOrd="3" destOrd="0" presId="urn:microsoft.com/office/officeart/2018/2/layout/IconCircleList"/>
    <dgm:cxn modelId="{089AE1C2-3B94-4744-83C3-5A656B392368}" type="presParOf" srcId="{B0F72616-0FAC-4479-81B7-CB3B7308CBC8}" destId="{48501776-FB1A-455F-8C82-020E1B91BF98}" srcOrd="13" destOrd="0" presId="urn:microsoft.com/office/officeart/2018/2/layout/IconCircleList"/>
    <dgm:cxn modelId="{B914A2CE-FE5D-4167-B13E-EBC2C40A2656}" type="presParOf" srcId="{B0F72616-0FAC-4479-81B7-CB3B7308CBC8}" destId="{21642716-A977-4772-8367-5B38F6DA1ADE}" srcOrd="14" destOrd="0" presId="urn:microsoft.com/office/officeart/2018/2/layout/IconCircleList"/>
    <dgm:cxn modelId="{50933B41-7DC8-4598-B5AF-5E50EA6F29AB}" type="presParOf" srcId="{21642716-A977-4772-8367-5B38F6DA1ADE}" destId="{0C1FA48A-B2AA-4B4D-B6C8-90559EA88AD0}" srcOrd="0" destOrd="0" presId="urn:microsoft.com/office/officeart/2018/2/layout/IconCircleList"/>
    <dgm:cxn modelId="{17A2C75D-8981-40CF-A89C-9D7EB436DC06}" type="presParOf" srcId="{21642716-A977-4772-8367-5B38F6DA1ADE}" destId="{A7B883F6-4A0D-4339-9B9E-4FC6AFBD06D9}" srcOrd="1" destOrd="0" presId="urn:microsoft.com/office/officeart/2018/2/layout/IconCircleList"/>
    <dgm:cxn modelId="{0139F599-DEC4-4E8B-BE43-68D6076E64B9}" type="presParOf" srcId="{21642716-A977-4772-8367-5B38F6DA1ADE}" destId="{E46C2E72-36E9-45F2-A4B7-CBE1A8DECA67}" srcOrd="2" destOrd="0" presId="urn:microsoft.com/office/officeart/2018/2/layout/IconCircleList"/>
    <dgm:cxn modelId="{74DE352E-7A51-43B1-A578-0342582CB7E1}" type="presParOf" srcId="{21642716-A977-4772-8367-5B38F6DA1ADE}" destId="{E30BED61-CD9B-41B7-92A5-FB833AA1A98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F1B36F-9541-478A-97B0-70BAFAF6B47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876FE68-99D4-4138-9BF0-EEDD0961B3F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Interactive Quiz/Slide/Resource (Kahoot)</a:t>
          </a:r>
          <a:endParaRPr lang="en-US" dirty="0"/>
        </a:p>
      </dgm:t>
    </dgm:pt>
    <dgm:pt modelId="{35ADA95C-83E5-4A15-BF67-7815A8343F75}" type="parTrans" cxnId="{57E88426-E474-4DC3-9B73-CA55B1D6B8BC}">
      <dgm:prSet/>
      <dgm:spPr/>
      <dgm:t>
        <a:bodyPr/>
        <a:lstStyle/>
        <a:p>
          <a:endParaRPr lang="en-US"/>
        </a:p>
      </dgm:t>
    </dgm:pt>
    <dgm:pt modelId="{E67261DB-20F0-409C-9409-6D213A219A7C}" type="sibTrans" cxnId="{57E88426-E474-4DC3-9B73-CA55B1D6B8BC}">
      <dgm:prSet/>
      <dgm:spPr/>
      <dgm:t>
        <a:bodyPr/>
        <a:lstStyle/>
        <a:p>
          <a:endParaRPr lang="en-US"/>
        </a:p>
      </dgm:t>
    </dgm:pt>
    <dgm:pt modelId="{E108C24E-7797-48A7-9E5F-EE15077E6521}">
      <dgm:prSet/>
      <dgm:spPr/>
      <dgm:t>
        <a:bodyPr/>
        <a:lstStyle/>
        <a:p>
          <a:r>
            <a:rPr lang="en-US"/>
            <a:t>Padlet</a:t>
          </a:r>
        </a:p>
      </dgm:t>
    </dgm:pt>
    <dgm:pt modelId="{69918B1F-405C-4B3D-95D6-8E3D16F4B2EB}" type="parTrans" cxnId="{C73FF757-A659-4467-A2A0-D7AFB872B1DD}">
      <dgm:prSet/>
      <dgm:spPr/>
      <dgm:t>
        <a:bodyPr/>
        <a:lstStyle/>
        <a:p>
          <a:endParaRPr lang="en-US"/>
        </a:p>
      </dgm:t>
    </dgm:pt>
    <dgm:pt modelId="{7A8032B2-7B29-4677-8135-27D50A9DDACE}" type="sibTrans" cxnId="{C73FF757-A659-4467-A2A0-D7AFB872B1DD}">
      <dgm:prSet/>
      <dgm:spPr/>
      <dgm:t>
        <a:bodyPr/>
        <a:lstStyle/>
        <a:p>
          <a:endParaRPr lang="en-US"/>
        </a:p>
      </dgm:t>
    </dgm:pt>
    <dgm:pt modelId="{13149469-AB08-4739-8527-7F82FAEC25C7}">
      <dgm:prSet/>
      <dgm:spPr/>
      <dgm:t>
        <a:bodyPr/>
        <a:lstStyle/>
        <a:p>
          <a:r>
            <a:rPr lang="en-US"/>
            <a:t>Polling</a:t>
          </a:r>
        </a:p>
      </dgm:t>
    </dgm:pt>
    <dgm:pt modelId="{48629019-CEBD-4C77-A85A-944787048639}" type="parTrans" cxnId="{5FD75760-C90E-4AD9-BC18-FC3432ABC7B4}">
      <dgm:prSet/>
      <dgm:spPr/>
      <dgm:t>
        <a:bodyPr/>
        <a:lstStyle/>
        <a:p>
          <a:endParaRPr lang="en-US"/>
        </a:p>
      </dgm:t>
    </dgm:pt>
    <dgm:pt modelId="{0DC98A87-3298-4A84-B566-D7AAA7164FA0}" type="sibTrans" cxnId="{5FD75760-C90E-4AD9-BC18-FC3432ABC7B4}">
      <dgm:prSet/>
      <dgm:spPr/>
      <dgm:t>
        <a:bodyPr/>
        <a:lstStyle/>
        <a:p>
          <a:endParaRPr lang="en-US"/>
        </a:p>
      </dgm:t>
    </dgm:pt>
    <dgm:pt modelId="{84F6F26B-C50B-4E95-9C44-D677BB19B86C}">
      <dgm:prSet/>
      <dgm:spPr/>
      <dgm:t>
        <a:bodyPr/>
        <a:lstStyle/>
        <a:p>
          <a:r>
            <a:rPr lang="en-US"/>
            <a:t>Break Outs</a:t>
          </a:r>
        </a:p>
      </dgm:t>
    </dgm:pt>
    <dgm:pt modelId="{6A1741E3-0520-4575-B6CD-05872B83056C}" type="parTrans" cxnId="{3011CB36-17E8-4813-B985-3DC3DA86A0F9}">
      <dgm:prSet/>
      <dgm:spPr/>
      <dgm:t>
        <a:bodyPr/>
        <a:lstStyle/>
        <a:p>
          <a:endParaRPr lang="en-US"/>
        </a:p>
      </dgm:t>
    </dgm:pt>
    <dgm:pt modelId="{BFFD8E53-7683-435A-B521-9BB1AB762BED}" type="sibTrans" cxnId="{3011CB36-17E8-4813-B985-3DC3DA86A0F9}">
      <dgm:prSet/>
      <dgm:spPr/>
      <dgm:t>
        <a:bodyPr/>
        <a:lstStyle/>
        <a:p>
          <a:endParaRPr lang="en-US"/>
        </a:p>
      </dgm:t>
    </dgm:pt>
    <dgm:pt modelId="{732890B2-53B1-49C1-903D-43113010CBDC}">
      <dgm:prSet/>
      <dgm:spPr/>
      <dgm:t>
        <a:bodyPr/>
        <a:lstStyle/>
        <a:p>
          <a:r>
            <a:rPr lang="en-US"/>
            <a:t>Collaborative Teams</a:t>
          </a:r>
        </a:p>
      </dgm:t>
    </dgm:pt>
    <dgm:pt modelId="{40F774C6-9974-4624-8DAC-A2E7544D19E7}" type="parTrans" cxnId="{00B2C376-7E87-43C7-B776-9554661D246F}">
      <dgm:prSet/>
      <dgm:spPr/>
      <dgm:t>
        <a:bodyPr/>
        <a:lstStyle/>
        <a:p>
          <a:endParaRPr lang="en-US"/>
        </a:p>
      </dgm:t>
    </dgm:pt>
    <dgm:pt modelId="{86EB3ED0-F893-49E2-A909-4B6A0E1807B5}" type="sibTrans" cxnId="{00B2C376-7E87-43C7-B776-9554661D246F}">
      <dgm:prSet/>
      <dgm:spPr/>
      <dgm:t>
        <a:bodyPr/>
        <a:lstStyle/>
        <a:p>
          <a:endParaRPr lang="en-US"/>
        </a:p>
      </dgm:t>
    </dgm:pt>
    <dgm:pt modelId="{0E026607-C026-4D58-8B73-73F1E539B408}" type="pres">
      <dgm:prSet presAssocID="{B4F1B36F-9541-478A-97B0-70BAFAF6B47D}" presName="linear" presStyleCnt="0">
        <dgm:presLayoutVars>
          <dgm:dir/>
          <dgm:animLvl val="lvl"/>
          <dgm:resizeHandles val="exact"/>
        </dgm:presLayoutVars>
      </dgm:prSet>
      <dgm:spPr/>
    </dgm:pt>
    <dgm:pt modelId="{D86AFD29-A695-4FA8-A53C-2A717669CCE1}" type="pres">
      <dgm:prSet presAssocID="{8876FE68-99D4-4138-9BF0-EEDD0961B3F9}" presName="parentLin" presStyleCnt="0"/>
      <dgm:spPr/>
    </dgm:pt>
    <dgm:pt modelId="{4875FE50-1A5A-46AD-B7CB-A612C8245E25}" type="pres">
      <dgm:prSet presAssocID="{8876FE68-99D4-4138-9BF0-EEDD0961B3F9}" presName="parentLeftMargin" presStyleLbl="node1" presStyleIdx="0" presStyleCnt="5"/>
      <dgm:spPr/>
    </dgm:pt>
    <dgm:pt modelId="{FFA1FB4E-5B2D-4A0A-8BAE-84D943B783C7}" type="pres">
      <dgm:prSet presAssocID="{8876FE68-99D4-4138-9BF0-EEDD0961B3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EEAB6D-2A59-4834-80FB-A330CCAB304E}" type="pres">
      <dgm:prSet presAssocID="{8876FE68-99D4-4138-9BF0-EEDD0961B3F9}" presName="negativeSpace" presStyleCnt="0"/>
      <dgm:spPr/>
    </dgm:pt>
    <dgm:pt modelId="{5ACDE4C7-1E08-4A72-A63F-8C386836AFCB}" type="pres">
      <dgm:prSet presAssocID="{8876FE68-99D4-4138-9BF0-EEDD0961B3F9}" presName="childText" presStyleLbl="conFgAcc1" presStyleIdx="0" presStyleCnt="5">
        <dgm:presLayoutVars>
          <dgm:bulletEnabled val="1"/>
        </dgm:presLayoutVars>
      </dgm:prSet>
      <dgm:spPr/>
    </dgm:pt>
    <dgm:pt modelId="{7D20BE97-58DD-4AA0-8BF5-C454B9F0EDB4}" type="pres">
      <dgm:prSet presAssocID="{E67261DB-20F0-409C-9409-6D213A219A7C}" presName="spaceBetweenRectangles" presStyleCnt="0"/>
      <dgm:spPr/>
    </dgm:pt>
    <dgm:pt modelId="{889C7507-B98C-49B6-9526-798EA5F18984}" type="pres">
      <dgm:prSet presAssocID="{E108C24E-7797-48A7-9E5F-EE15077E6521}" presName="parentLin" presStyleCnt="0"/>
      <dgm:spPr/>
    </dgm:pt>
    <dgm:pt modelId="{CFB7DCE8-303E-4B13-8A63-878D2D6277C4}" type="pres">
      <dgm:prSet presAssocID="{E108C24E-7797-48A7-9E5F-EE15077E6521}" presName="parentLeftMargin" presStyleLbl="node1" presStyleIdx="0" presStyleCnt="5"/>
      <dgm:spPr/>
    </dgm:pt>
    <dgm:pt modelId="{F69124AA-79BA-494D-BDF3-B10BEDD6433A}" type="pres">
      <dgm:prSet presAssocID="{E108C24E-7797-48A7-9E5F-EE15077E652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A56E27-A17E-4073-BD7A-0ED62C5FD9A3}" type="pres">
      <dgm:prSet presAssocID="{E108C24E-7797-48A7-9E5F-EE15077E6521}" presName="negativeSpace" presStyleCnt="0"/>
      <dgm:spPr/>
    </dgm:pt>
    <dgm:pt modelId="{CB065928-8ABB-4706-96AA-F0411D6BBE70}" type="pres">
      <dgm:prSet presAssocID="{E108C24E-7797-48A7-9E5F-EE15077E6521}" presName="childText" presStyleLbl="conFgAcc1" presStyleIdx="1" presStyleCnt="5">
        <dgm:presLayoutVars>
          <dgm:bulletEnabled val="1"/>
        </dgm:presLayoutVars>
      </dgm:prSet>
      <dgm:spPr/>
    </dgm:pt>
    <dgm:pt modelId="{6513595C-48A6-4767-A7A6-6DB8B6E9612F}" type="pres">
      <dgm:prSet presAssocID="{7A8032B2-7B29-4677-8135-27D50A9DDACE}" presName="spaceBetweenRectangles" presStyleCnt="0"/>
      <dgm:spPr/>
    </dgm:pt>
    <dgm:pt modelId="{218F908C-CAAD-4BDB-BBC8-7E52E5010A81}" type="pres">
      <dgm:prSet presAssocID="{13149469-AB08-4739-8527-7F82FAEC25C7}" presName="parentLin" presStyleCnt="0"/>
      <dgm:spPr/>
    </dgm:pt>
    <dgm:pt modelId="{E0BC2A3B-90AB-431A-BA7B-B87F83B41EC6}" type="pres">
      <dgm:prSet presAssocID="{13149469-AB08-4739-8527-7F82FAEC25C7}" presName="parentLeftMargin" presStyleLbl="node1" presStyleIdx="1" presStyleCnt="5"/>
      <dgm:spPr/>
    </dgm:pt>
    <dgm:pt modelId="{20DADB39-F192-4D75-B7E3-947C5EE98F9A}" type="pres">
      <dgm:prSet presAssocID="{13149469-AB08-4739-8527-7F82FAEC25C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A8AB3CE-DF23-4500-B218-B4122BB820D5}" type="pres">
      <dgm:prSet presAssocID="{13149469-AB08-4739-8527-7F82FAEC25C7}" presName="negativeSpace" presStyleCnt="0"/>
      <dgm:spPr/>
    </dgm:pt>
    <dgm:pt modelId="{638BEBBB-61F5-4FCF-A0B7-F671F1F99EC6}" type="pres">
      <dgm:prSet presAssocID="{13149469-AB08-4739-8527-7F82FAEC25C7}" presName="childText" presStyleLbl="conFgAcc1" presStyleIdx="2" presStyleCnt="5">
        <dgm:presLayoutVars>
          <dgm:bulletEnabled val="1"/>
        </dgm:presLayoutVars>
      </dgm:prSet>
      <dgm:spPr/>
    </dgm:pt>
    <dgm:pt modelId="{A0934496-6C5C-4955-AA8F-7FFC149850D7}" type="pres">
      <dgm:prSet presAssocID="{0DC98A87-3298-4A84-B566-D7AAA7164FA0}" presName="spaceBetweenRectangles" presStyleCnt="0"/>
      <dgm:spPr/>
    </dgm:pt>
    <dgm:pt modelId="{697B0A83-ED0A-4B91-A93E-92E162964F9F}" type="pres">
      <dgm:prSet presAssocID="{84F6F26B-C50B-4E95-9C44-D677BB19B86C}" presName="parentLin" presStyleCnt="0"/>
      <dgm:spPr/>
    </dgm:pt>
    <dgm:pt modelId="{2242950A-58F1-4818-890C-2F40ED0CF4AD}" type="pres">
      <dgm:prSet presAssocID="{84F6F26B-C50B-4E95-9C44-D677BB19B86C}" presName="parentLeftMargin" presStyleLbl="node1" presStyleIdx="2" presStyleCnt="5"/>
      <dgm:spPr/>
    </dgm:pt>
    <dgm:pt modelId="{6ABBF4D1-0E3C-4C41-90D8-3F1EC8FECDA2}" type="pres">
      <dgm:prSet presAssocID="{84F6F26B-C50B-4E95-9C44-D677BB19B86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F2CC244-42CC-404E-A64B-F6E553A3F485}" type="pres">
      <dgm:prSet presAssocID="{84F6F26B-C50B-4E95-9C44-D677BB19B86C}" presName="negativeSpace" presStyleCnt="0"/>
      <dgm:spPr/>
    </dgm:pt>
    <dgm:pt modelId="{348D35EA-624E-4D07-AA0B-CFD8F296202B}" type="pres">
      <dgm:prSet presAssocID="{84F6F26B-C50B-4E95-9C44-D677BB19B86C}" presName="childText" presStyleLbl="conFgAcc1" presStyleIdx="3" presStyleCnt="5">
        <dgm:presLayoutVars>
          <dgm:bulletEnabled val="1"/>
        </dgm:presLayoutVars>
      </dgm:prSet>
      <dgm:spPr/>
    </dgm:pt>
    <dgm:pt modelId="{25E4270A-2A78-44A6-9A60-08E4BE4A0076}" type="pres">
      <dgm:prSet presAssocID="{BFFD8E53-7683-435A-B521-9BB1AB762BED}" presName="spaceBetweenRectangles" presStyleCnt="0"/>
      <dgm:spPr/>
    </dgm:pt>
    <dgm:pt modelId="{2C8E6F4D-FC2D-4324-AA17-AD8672C639DC}" type="pres">
      <dgm:prSet presAssocID="{732890B2-53B1-49C1-903D-43113010CBDC}" presName="parentLin" presStyleCnt="0"/>
      <dgm:spPr/>
    </dgm:pt>
    <dgm:pt modelId="{B875E54C-E792-4DB6-B8D6-5BD403DE0A31}" type="pres">
      <dgm:prSet presAssocID="{732890B2-53B1-49C1-903D-43113010CBDC}" presName="parentLeftMargin" presStyleLbl="node1" presStyleIdx="3" presStyleCnt="5"/>
      <dgm:spPr/>
    </dgm:pt>
    <dgm:pt modelId="{E73CDE75-D392-4AA7-A317-C050DE7FA1BC}" type="pres">
      <dgm:prSet presAssocID="{732890B2-53B1-49C1-903D-43113010CBD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46BBC6E-2AA2-4323-9E9F-53065735E775}" type="pres">
      <dgm:prSet presAssocID="{732890B2-53B1-49C1-903D-43113010CBDC}" presName="negativeSpace" presStyleCnt="0"/>
      <dgm:spPr/>
    </dgm:pt>
    <dgm:pt modelId="{CEB5E66D-082B-4622-87C6-CE0972D0EF91}" type="pres">
      <dgm:prSet presAssocID="{732890B2-53B1-49C1-903D-43113010CBD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9EF2925-ED62-4A80-BF20-9E78859E0A09}" type="presOf" srcId="{8876FE68-99D4-4138-9BF0-EEDD0961B3F9}" destId="{FFA1FB4E-5B2D-4A0A-8BAE-84D943B783C7}" srcOrd="1" destOrd="0" presId="urn:microsoft.com/office/officeart/2005/8/layout/list1"/>
    <dgm:cxn modelId="{57E88426-E474-4DC3-9B73-CA55B1D6B8BC}" srcId="{B4F1B36F-9541-478A-97B0-70BAFAF6B47D}" destId="{8876FE68-99D4-4138-9BF0-EEDD0961B3F9}" srcOrd="0" destOrd="0" parTransId="{35ADA95C-83E5-4A15-BF67-7815A8343F75}" sibTransId="{E67261DB-20F0-409C-9409-6D213A219A7C}"/>
    <dgm:cxn modelId="{B3326735-2DCF-4072-9F36-2444CC5C142E}" type="presOf" srcId="{8876FE68-99D4-4138-9BF0-EEDD0961B3F9}" destId="{4875FE50-1A5A-46AD-B7CB-A612C8245E25}" srcOrd="0" destOrd="0" presId="urn:microsoft.com/office/officeart/2005/8/layout/list1"/>
    <dgm:cxn modelId="{3011CB36-17E8-4813-B985-3DC3DA86A0F9}" srcId="{B4F1B36F-9541-478A-97B0-70BAFAF6B47D}" destId="{84F6F26B-C50B-4E95-9C44-D677BB19B86C}" srcOrd="3" destOrd="0" parTransId="{6A1741E3-0520-4575-B6CD-05872B83056C}" sibTransId="{BFFD8E53-7683-435A-B521-9BB1AB762BED}"/>
    <dgm:cxn modelId="{A466675F-3BAF-4512-A826-86FCBC7A9554}" type="presOf" srcId="{E108C24E-7797-48A7-9E5F-EE15077E6521}" destId="{F69124AA-79BA-494D-BDF3-B10BEDD6433A}" srcOrd="1" destOrd="0" presId="urn:microsoft.com/office/officeart/2005/8/layout/list1"/>
    <dgm:cxn modelId="{5FD75760-C90E-4AD9-BC18-FC3432ABC7B4}" srcId="{B4F1B36F-9541-478A-97B0-70BAFAF6B47D}" destId="{13149469-AB08-4739-8527-7F82FAEC25C7}" srcOrd="2" destOrd="0" parTransId="{48629019-CEBD-4C77-A85A-944787048639}" sibTransId="{0DC98A87-3298-4A84-B566-D7AAA7164FA0}"/>
    <dgm:cxn modelId="{6E67926F-F42F-4FE9-9F7E-F27C00A173BE}" type="presOf" srcId="{732890B2-53B1-49C1-903D-43113010CBDC}" destId="{B875E54C-E792-4DB6-B8D6-5BD403DE0A31}" srcOrd="0" destOrd="0" presId="urn:microsoft.com/office/officeart/2005/8/layout/list1"/>
    <dgm:cxn modelId="{C4430575-AA5D-4EC1-94CF-BA7603C1292E}" type="presOf" srcId="{732890B2-53B1-49C1-903D-43113010CBDC}" destId="{E73CDE75-D392-4AA7-A317-C050DE7FA1BC}" srcOrd="1" destOrd="0" presId="urn:microsoft.com/office/officeart/2005/8/layout/list1"/>
    <dgm:cxn modelId="{00B2C376-7E87-43C7-B776-9554661D246F}" srcId="{B4F1B36F-9541-478A-97B0-70BAFAF6B47D}" destId="{732890B2-53B1-49C1-903D-43113010CBDC}" srcOrd="4" destOrd="0" parTransId="{40F774C6-9974-4624-8DAC-A2E7544D19E7}" sibTransId="{86EB3ED0-F893-49E2-A909-4B6A0E1807B5}"/>
    <dgm:cxn modelId="{C73FF757-A659-4467-A2A0-D7AFB872B1DD}" srcId="{B4F1B36F-9541-478A-97B0-70BAFAF6B47D}" destId="{E108C24E-7797-48A7-9E5F-EE15077E6521}" srcOrd="1" destOrd="0" parTransId="{69918B1F-405C-4B3D-95D6-8E3D16F4B2EB}" sibTransId="{7A8032B2-7B29-4677-8135-27D50A9DDACE}"/>
    <dgm:cxn modelId="{2EED1A58-7563-4074-B039-85648A6872B9}" type="presOf" srcId="{84F6F26B-C50B-4E95-9C44-D677BB19B86C}" destId="{6ABBF4D1-0E3C-4C41-90D8-3F1EC8FECDA2}" srcOrd="1" destOrd="0" presId="urn:microsoft.com/office/officeart/2005/8/layout/list1"/>
    <dgm:cxn modelId="{2E3FF0A2-17A1-4D54-A7EB-B1F9E23CB66B}" type="presOf" srcId="{13149469-AB08-4739-8527-7F82FAEC25C7}" destId="{20DADB39-F192-4D75-B7E3-947C5EE98F9A}" srcOrd="1" destOrd="0" presId="urn:microsoft.com/office/officeart/2005/8/layout/list1"/>
    <dgm:cxn modelId="{6DD41BA4-D2B0-4F1D-B9E5-28FB3547D33C}" type="presOf" srcId="{B4F1B36F-9541-478A-97B0-70BAFAF6B47D}" destId="{0E026607-C026-4D58-8B73-73F1E539B408}" srcOrd="0" destOrd="0" presId="urn:microsoft.com/office/officeart/2005/8/layout/list1"/>
    <dgm:cxn modelId="{2CA5AECA-13D9-496D-8E66-0AB96EA68CB2}" type="presOf" srcId="{84F6F26B-C50B-4E95-9C44-D677BB19B86C}" destId="{2242950A-58F1-4818-890C-2F40ED0CF4AD}" srcOrd="0" destOrd="0" presId="urn:microsoft.com/office/officeart/2005/8/layout/list1"/>
    <dgm:cxn modelId="{7E96BDE0-DC5E-4AB5-85A4-A2A625F1F068}" type="presOf" srcId="{E108C24E-7797-48A7-9E5F-EE15077E6521}" destId="{CFB7DCE8-303E-4B13-8A63-878D2D6277C4}" srcOrd="0" destOrd="0" presId="urn:microsoft.com/office/officeart/2005/8/layout/list1"/>
    <dgm:cxn modelId="{CB3A1EEE-CA67-4392-B834-17EE4632FDEC}" type="presOf" srcId="{13149469-AB08-4739-8527-7F82FAEC25C7}" destId="{E0BC2A3B-90AB-431A-BA7B-B87F83B41EC6}" srcOrd="0" destOrd="0" presId="urn:microsoft.com/office/officeart/2005/8/layout/list1"/>
    <dgm:cxn modelId="{8BC1C3F3-F613-4002-BE7D-834FD2762AE8}" type="presParOf" srcId="{0E026607-C026-4D58-8B73-73F1E539B408}" destId="{D86AFD29-A695-4FA8-A53C-2A717669CCE1}" srcOrd="0" destOrd="0" presId="urn:microsoft.com/office/officeart/2005/8/layout/list1"/>
    <dgm:cxn modelId="{01F9473A-8D12-4E9A-9B20-C90E46139E7B}" type="presParOf" srcId="{D86AFD29-A695-4FA8-A53C-2A717669CCE1}" destId="{4875FE50-1A5A-46AD-B7CB-A612C8245E25}" srcOrd="0" destOrd="0" presId="urn:microsoft.com/office/officeart/2005/8/layout/list1"/>
    <dgm:cxn modelId="{E411FCA5-2BE5-4E03-8E73-AFEBF0AF7350}" type="presParOf" srcId="{D86AFD29-A695-4FA8-A53C-2A717669CCE1}" destId="{FFA1FB4E-5B2D-4A0A-8BAE-84D943B783C7}" srcOrd="1" destOrd="0" presId="urn:microsoft.com/office/officeart/2005/8/layout/list1"/>
    <dgm:cxn modelId="{9F515D09-24DD-42F8-A3BF-C965C90E64D2}" type="presParOf" srcId="{0E026607-C026-4D58-8B73-73F1E539B408}" destId="{A8EEAB6D-2A59-4834-80FB-A330CCAB304E}" srcOrd="1" destOrd="0" presId="urn:microsoft.com/office/officeart/2005/8/layout/list1"/>
    <dgm:cxn modelId="{4B76B34F-A105-43BE-B6A5-8B68608EF7C1}" type="presParOf" srcId="{0E026607-C026-4D58-8B73-73F1E539B408}" destId="{5ACDE4C7-1E08-4A72-A63F-8C386836AFCB}" srcOrd="2" destOrd="0" presId="urn:microsoft.com/office/officeart/2005/8/layout/list1"/>
    <dgm:cxn modelId="{3FD12D76-E24B-474B-9603-ACCBC3AAEDD3}" type="presParOf" srcId="{0E026607-C026-4D58-8B73-73F1E539B408}" destId="{7D20BE97-58DD-4AA0-8BF5-C454B9F0EDB4}" srcOrd="3" destOrd="0" presId="urn:microsoft.com/office/officeart/2005/8/layout/list1"/>
    <dgm:cxn modelId="{E94BCD66-AC0A-4E1B-8475-30019A727A6C}" type="presParOf" srcId="{0E026607-C026-4D58-8B73-73F1E539B408}" destId="{889C7507-B98C-49B6-9526-798EA5F18984}" srcOrd="4" destOrd="0" presId="urn:microsoft.com/office/officeart/2005/8/layout/list1"/>
    <dgm:cxn modelId="{A2803155-3AEF-412B-9F58-0B806953DDA2}" type="presParOf" srcId="{889C7507-B98C-49B6-9526-798EA5F18984}" destId="{CFB7DCE8-303E-4B13-8A63-878D2D6277C4}" srcOrd="0" destOrd="0" presId="urn:microsoft.com/office/officeart/2005/8/layout/list1"/>
    <dgm:cxn modelId="{54A5D03E-B2C1-4B3E-8773-FB8F42453B7E}" type="presParOf" srcId="{889C7507-B98C-49B6-9526-798EA5F18984}" destId="{F69124AA-79BA-494D-BDF3-B10BEDD6433A}" srcOrd="1" destOrd="0" presId="urn:microsoft.com/office/officeart/2005/8/layout/list1"/>
    <dgm:cxn modelId="{BF97E340-F916-4C8B-A07F-0567D5505133}" type="presParOf" srcId="{0E026607-C026-4D58-8B73-73F1E539B408}" destId="{7BA56E27-A17E-4073-BD7A-0ED62C5FD9A3}" srcOrd="5" destOrd="0" presId="urn:microsoft.com/office/officeart/2005/8/layout/list1"/>
    <dgm:cxn modelId="{A95AB4E4-B675-4095-A02E-982C5B0B322C}" type="presParOf" srcId="{0E026607-C026-4D58-8B73-73F1E539B408}" destId="{CB065928-8ABB-4706-96AA-F0411D6BBE70}" srcOrd="6" destOrd="0" presId="urn:microsoft.com/office/officeart/2005/8/layout/list1"/>
    <dgm:cxn modelId="{239C6F84-578D-447B-BF9C-92C1396BE156}" type="presParOf" srcId="{0E026607-C026-4D58-8B73-73F1E539B408}" destId="{6513595C-48A6-4767-A7A6-6DB8B6E9612F}" srcOrd="7" destOrd="0" presId="urn:microsoft.com/office/officeart/2005/8/layout/list1"/>
    <dgm:cxn modelId="{666D4233-839F-491C-A813-A9E70B11FBD8}" type="presParOf" srcId="{0E026607-C026-4D58-8B73-73F1E539B408}" destId="{218F908C-CAAD-4BDB-BBC8-7E52E5010A81}" srcOrd="8" destOrd="0" presId="urn:microsoft.com/office/officeart/2005/8/layout/list1"/>
    <dgm:cxn modelId="{9DF86066-509B-4E8C-9E54-E71F5F53CE23}" type="presParOf" srcId="{218F908C-CAAD-4BDB-BBC8-7E52E5010A81}" destId="{E0BC2A3B-90AB-431A-BA7B-B87F83B41EC6}" srcOrd="0" destOrd="0" presId="urn:microsoft.com/office/officeart/2005/8/layout/list1"/>
    <dgm:cxn modelId="{8F3398BC-9E8B-405D-A1A8-B70EE9082A15}" type="presParOf" srcId="{218F908C-CAAD-4BDB-BBC8-7E52E5010A81}" destId="{20DADB39-F192-4D75-B7E3-947C5EE98F9A}" srcOrd="1" destOrd="0" presId="urn:microsoft.com/office/officeart/2005/8/layout/list1"/>
    <dgm:cxn modelId="{157ED206-DF3A-4FEA-88B1-09FC9B05CCE1}" type="presParOf" srcId="{0E026607-C026-4D58-8B73-73F1E539B408}" destId="{BA8AB3CE-DF23-4500-B218-B4122BB820D5}" srcOrd="9" destOrd="0" presId="urn:microsoft.com/office/officeart/2005/8/layout/list1"/>
    <dgm:cxn modelId="{C436F38E-B1D0-40D4-89A8-23BB5177DD35}" type="presParOf" srcId="{0E026607-C026-4D58-8B73-73F1E539B408}" destId="{638BEBBB-61F5-4FCF-A0B7-F671F1F99EC6}" srcOrd="10" destOrd="0" presId="urn:microsoft.com/office/officeart/2005/8/layout/list1"/>
    <dgm:cxn modelId="{64B9E72A-BAC8-4C31-9306-A15C54C6490A}" type="presParOf" srcId="{0E026607-C026-4D58-8B73-73F1E539B408}" destId="{A0934496-6C5C-4955-AA8F-7FFC149850D7}" srcOrd="11" destOrd="0" presId="urn:microsoft.com/office/officeart/2005/8/layout/list1"/>
    <dgm:cxn modelId="{55B67C87-9923-4BD2-8D64-630BE93F0082}" type="presParOf" srcId="{0E026607-C026-4D58-8B73-73F1E539B408}" destId="{697B0A83-ED0A-4B91-A93E-92E162964F9F}" srcOrd="12" destOrd="0" presId="urn:microsoft.com/office/officeart/2005/8/layout/list1"/>
    <dgm:cxn modelId="{3CD05CAA-9263-47EB-93CE-BA86340C9F92}" type="presParOf" srcId="{697B0A83-ED0A-4B91-A93E-92E162964F9F}" destId="{2242950A-58F1-4818-890C-2F40ED0CF4AD}" srcOrd="0" destOrd="0" presId="urn:microsoft.com/office/officeart/2005/8/layout/list1"/>
    <dgm:cxn modelId="{B236CBA8-9693-45FC-B4AF-751A0C23F5BA}" type="presParOf" srcId="{697B0A83-ED0A-4B91-A93E-92E162964F9F}" destId="{6ABBF4D1-0E3C-4C41-90D8-3F1EC8FECDA2}" srcOrd="1" destOrd="0" presId="urn:microsoft.com/office/officeart/2005/8/layout/list1"/>
    <dgm:cxn modelId="{DD8041F7-F127-4587-B865-21925F484C25}" type="presParOf" srcId="{0E026607-C026-4D58-8B73-73F1E539B408}" destId="{BF2CC244-42CC-404E-A64B-F6E553A3F485}" srcOrd="13" destOrd="0" presId="urn:microsoft.com/office/officeart/2005/8/layout/list1"/>
    <dgm:cxn modelId="{FC90A2BC-D31D-4C18-A2B7-82D8DFCE8C4E}" type="presParOf" srcId="{0E026607-C026-4D58-8B73-73F1E539B408}" destId="{348D35EA-624E-4D07-AA0B-CFD8F296202B}" srcOrd="14" destOrd="0" presId="urn:microsoft.com/office/officeart/2005/8/layout/list1"/>
    <dgm:cxn modelId="{A14DA2CC-92D8-4631-AD2A-54C725F72E8D}" type="presParOf" srcId="{0E026607-C026-4D58-8B73-73F1E539B408}" destId="{25E4270A-2A78-44A6-9A60-08E4BE4A0076}" srcOrd="15" destOrd="0" presId="urn:microsoft.com/office/officeart/2005/8/layout/list1"/>
    <dgm:cxn modelId="{EF42C6C8-71BE-4288-BAEC-603610E062FF}" type="presParOf" srcId="{0E026607-C026-4D58-8B73-73F1E539B408}" destId="{2C8E6F4D-FC2D-4324-AA17-AD8672C639DC}" srcOrd="16" destOrd="0" presId="urn:microsoft.com/office/officeart/2005/8/layout/list1"/>
    <dgm:cxn modelId="{48B66096-87FB-4574-B8B6-11F4B2BC8180}" type="presParOf" srcId="{2C8E6F4D-FC2D-4324-AA17-AD8672C639DC}" destId="{B875E54C-E792-4DB6-B8D6-5BD403DE0A31}" srcOrd="0" destOrd="0" presId="urn:microsoft.com/office/officeart/2005/8/layout/list1"/>
    <dgm:cxn modelId="{CF9AEC3B-165E-4DC2-8D8E-5A3849BEB16C}" type="presParOf" srcId="{2C8E6F4D-FC2D-4324-AA17-AD8672C639DC}" destId="{E73CDE75-D392-4AA7-A317-C050DE7FA1BC}" srcOrd="1" destOrd="0" presId="urn:microsoft.com/office/officeart/2005/8/layout/list1"/>
    <dgm:cxn modelId="{FA140F82-AD2A-499D-B60D-FBB9F0F779F8}" type="presParOf" srcId="{0E026607-C026-4D58-8B73-73F1E539B408}" destId="{246BBC6E-2AA2-4323-9E9F-53065735E775}" srcOrd="17" destOrd="0" presId="urn:microsoft.com/office/officeart/2005/8/layout/list1"/>
    <dgm:cxn modelId="{A05EA3EB-9843-4A62-8E95-973D82621EAB}" type="presParOf" srcId="{0E026607-C026-4D58-8B73-73F1E539B408}" destId="{CEB5E66D-082B-4622-87C6-CE0972D0EF9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D3C79-E187-49E8-8DD9-3B07B5F26F9B}">
      <dsp:nvSpPr>
        <dsp:cNvPr id="0" name=""/>
        <dsp:cNvSpPr/>
      </dsp:nvSpPr>
      <dsp:spPr>
        <a:xfrm>
          <a:off x="165930" y="453578"/>
          <a:ext cx="654908" cy="6549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6322D-408A-4527-BE3F-5C660A2B91AD}">
      <dsp:nvSpPr>
        <dsp:cNvPr id="0" name=""/>
        <dsp:cNvSpPr/>
      </dsp:nvSpPr>
      <dsp:spPr>
        <a:xfrm>
          <a:off x="303461" y="591109"/>
          <a:ext cx="379847" cy="3798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30F34-343A-4BD7-9DBF-E1619F9F9353}">
      <dsp:nvSpPr>
        <dsp:cNvPr id="0" name=""/>
        <dsp:cNvSpPr/>
      </dsp:nvSpPr>
      <dsp:spPr>
        <a:xfrm>
          <a:off x="961176" y="453578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is a Global Issue</a:t>
          </a:r>
        </a:p>
      </dsp:txBody>
      <dsp:txXfrm>
        <a:off x="961176" y="453578"/>
        <a:ext cx="1543713" cy="654908"/>
      </dsp:txXfrm>
    </dsp:sp>
    <dsp:sp modelId="{DD67D952-BFDE-4448-9CF4-25CBFC7115E5}">
      <dsp:nvSpPr>
        <dsp:cNvPr id="0" name=""/>
        <dsp:cNvSpPr/>
      </dsp:nvSpPr>
      <dsp:spPr>
        <a:xfrm>
          <a:off x="2773870" y="453578"/>
          <a:ext cx="654908" cy="6549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91770-AF8B-4026-90CA-2E6340B9E1E4}">
      <dsp:nvSpPr>
        <dsp:cNvPr id="0" name=""/>
        <dsp:cNvSpPr/>
      </dsp:nvSpPr>
      <dsp:spPr>
        <a:xfrm>
          <a:off x="2911401" y="591109"/>
          <a:ext cx="379847" cy="3798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97446-EBE0-4542-9D7F-29F4EF3CF22A}">
      <dsp:nvSpPr>
        <dsp:cNvPr id="0" name=""/>
        <dsp:cNvSpPr/>
      </dsp:nvSpPr>
      <dsp:spPr>
        <a:xfrm>
          <a:off x="3569116" y="453578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Effective Groups / Collaborative Learning</a:t>
          </a:r>
        </a:p>
      </dsp:txBody>
      <dsp:txXfrm>
        <a:off x="3569116" y="453578"/>
        <a:ext cx="1543713" cy="654908"/>
      </dsp:txXfrm>
    </dsp:sp>
    <dsp:sp modelId="{E158018C-B14A-4AAE-8A64-2F7E102186D3}">
      <dsp:nvSpPr>
        <dsp:cNvPr id="0" name=""/>
        <dsp:cNvSpPr/>
      </dsp:nvSpPr>
      <dsp:spPr>
        <a:xfrm>
          <a:off x="5381810" y="453578"/>
          <a:ext cx="654908" cy="6549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CD769-AEEC-473C-AFD4-F9768B8A9E3F}">
      <dsp:nvSpPr>
        <dsp:cNvPr id="0" name=""/>
        <dsp:cNvSpPr/>
      </dsp:nvSpPr>
      <dsp:spPr>
        <a:xfrm>
          <a:off x="5519340" y="591109"/>
          <a:ext cx="379847" cy="3798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66CA7-5760-486B-BD75-5E1A205BA286}">
      <dsp:nvSpPr>
        <dsp:cNvPr id="0" name=""/>
        <dsp:cNvSpPr/>
      </dsp:nvSpPr>
      <dsp:spPr>
        <a:xfrm>
          <a:off x="6177056" y="453578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Analyzing Scholarly Literature</a:t>
          </a:r>
        </a:p>
      </dsp:txBody>
      <dsp:txXfrm>
        <a:off x="6177056" y="453578"/>
        <a:ext cx="1543713" cy="654908"/>
      </dsp:txXfrm>
    </dsp:sp>
    <dsp:sp modelId="{E33A12CE-BFDC-4D9D-A342-5F103B0E1A17}">
      <dsp:nvSpPr>
        <dsp:cNvPr id="0" name=""/>
        <dsp:cNvSpPr/>
      </dsp:nvSpPr>
      <dsp:spPr>
        <a:xfrm>
          <a:off x="165930" y="1848214"/>
          <a:ext cx="654908" cy="6549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D4F52-90A7-4F01-BD4E-4655C063C3BE}">
      <dsp:nvSpPr>
        <dsp:cNvPr id="0" name=""/>
        <dsp:cNvSpPr/>
      </dsp:nvSpPr>
      <dsp:spPr>
        <a:xfrm>
          <a:off x="303461" y="1985745"/>
          <a:ext cx="379847" cy="3798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C6D2F-ABEE-4B8F-8617-20E94743B9A6}">
      <dsp:nvSpPr>
        <dsp:cNvPr id="0" name=""/>
        <dsp:cNvSpPr/>
      </dsp:nvSpPr>
      <dsp:spPr>
        <a:xfrm>
          <a:off x="961176" y="1848214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Global Issue Solutions</a:t>
          </a:r>
        </a:p>
      </dsp:txBody>
      <dsp:txXfrm>
        <a:off x="961176" y="1848214"/>
        <a:ext cx="1543713" cy="654908"/>
      </dsp:txXfrm>
    </dsp:sp>
    <dsp:sp modelId="{79CCAD08-CAC1-4CED-8798-49E56D57A59F}">
      <dsp:nvSpPr>
        <dsp:cNvPr id="0" name=""/>
        <dsp:cNvSpPr/>
      </dsp:nvSpPr>
      <dsp:spPr>
        <a:xfrm>
          <a:off x="2773870" y="1848214"/>
          <a:ext cx="654908" cy="6549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6C938-028C-4F09-AC14-D4A3545AC655}">
      <dsp:nvSpPr>
        <dsp:cNvPr id="0" name=""/>
        <dsp:cNvSpPr/>
      </dsp:nvSpPr>
      <dsp:spPr>
        <a:xfrm>
          <a:off x="2911401" y="1985745"/>
          <a:ext cx="379847" cy="3798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59F0D-9E0C-4376-B244-54D4230403B2}">
      <dsp:nvSpPr>
        <dsp:cNvPr id="0" name=""/>
        <dsp:cNvSpPr/>
      </dsp:nvSpPr>
      <dsp:spPr>
        <a:xfrm>
          <a:off x="3569116" y="1848214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Cultural Competency and Ethics</a:t>
          </a:r>
        </a:p>
      </dsp:txBody>
      <dsp:txXfrm>
        <a:off x="3569116" y="1848214"/>
        <a:ext cx="1543713" cy="654908"/>
      </dsp:txXfrm>
    </dsp:sp>
    <dsp:sp modelId="{ABA082FF-1AC8-4245-AABD-ADAB2930258C}">
      <dsp:nvSpPr>
        <dsp:cNvPr id="0" name=""/>
        <dsp:cNvSpPr/>
      </dsp:nvSpPr>
      <dsp:spPr>
        <a:xfrm>
          <a:off x="5381810" y="1848214"/>
          <a:ext cx="654908" cy="6549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689AE-325A-41C4-B07B-B268A21B4EB9}">
      <dsp:nvSpPr>
        <dsp:cNvPr id="0" name=""/>
        <dsp:cNvSpPr/>
      </dsp:nvSpPr>
      <dsp:spPr>
        <a:xfrm>
          <a:off x="5519340" y="1985745"/>
          <a:ext cx="379847" cy="37984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F0302-A8B5-4B83-B61B-AE0CDCCFA3A4}">
      <dsp:nvSpPr>
        <dsp:cNvPr id="0" name=""/>
        <dsp:cNvSpPr/>
      </dsp:nvSpPr>
      <dsp:spPr>
        <a:xfrm>
          <a:off x="6177056" y="1848214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Scaffolded Assessment</a:t>
          </a:r>
        </a:p>
      </dsp:txBody>
      <dsp:txXfrm>
        <a:off x="6177056" y="1848214"/>
        <a:ext cx="1543713" cy="654908"/>
      </dsp:txXfrm>
    </dsp:sp>
    <dsp:sp modelId="{4E134267-EAB9-4E0C-9020-8B629489479A}">
      <dsp:nvSpPr>
        <dsp:cNvPr id="0" name=""/>
        <dsp:cNvSpPr/>
      </dsp:nvSpPr>
      <dsp:spPr>
        <a:xfrm>
          <a:off x="165930" y="3242850"/>
          <a:ext cx="654908" cy="6549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E1B35-56FC-421B-8883-E2B7C769825E}">
      <dsp:nvSpPr>
        <dsp:cNvPr id="0" name=""/>
        <dsp:cNvSpPr/>
      </dsp:nvSpPr>
      <dsp:spPr>
        <a:xfrm>
          <a:off x="303461" y="3380381"/>
          <a:ext cx="379847" cy="37984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0DF9C-6B77-4F0D-B2D8-8D38C99A0740}">
      <dsp:nvSpPr>
        <dsp:cNvPr id="0" name=""/>
        <dsp:cNvSpPr/>
      </dsp:nvSpPr>
      <dsp:spPr>
        <a:xfrm>
          <a:off x="961176" y="3242850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Professor as a Coach Module</a:t>
          </a:r>
        </a:p>
      </dsp:txBody>
      <dsp:txXfrm>
        <a:off x="961176" y="3242850"/>
        <a:ext cx="1543713" cy="654908"/>
      </dsp:txXfrm>
    </dsp:sp>
    <dsp:sp modelId="{0C1FA48A-B2AA-4B4D-B6C8-90559EA88AD0}">
      <dsp:nvSpPr>
        <dsp:cNvPr id="0" name=""/>
        <dsp:cNvSpPr/>
      </dsp:nvSpPr>
      <dsp:spPr>
        <a:xfrm>
          <a:off x="2773870" y="3242850"/>
          <a:ext cx="654908" cy="6549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883F6-4A0D-4339-9B9E-4FC6AFBD06D9}">
      <dsp:nvSpPr>
        <dsp:cNvPr id="0" name=""/>
        <dsp:cNvSpPr/>
      </dsp:nvSpPr>
      <dsp:spPr>
        <a:xfrm>
          <a:off x="2911401" y="3380381"/>
          <a:ext cx="379847" cy="37984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BED61-CD9B-41B7-92A5-FB833AA1A988}">
      <dsp:nvSpPr>
        <dsp:cNvPr id="0" name=""/>
        <dsp:cNvSpPr/>
      </dsp:nvSpPr>
      <dsp:spPr>
        <a:xfrm>
          <a:off x="3569116" y="3242850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6 Modules – 6 Weeks – All Online</a:t>
          </a:r>
        </a:p>
      </dsp:txBody>
      <dsp:txXfrm>
        <a:off x="3569116" y="3242850"/>
        <a:ext cx="1543713" cy="654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DE4C7-1E08-4A72-A63F-8C386836AFCB}">
      <dsp:nvSpPr>
        <dsp:cNvPr id="0" name=""/>
        <dsp:cNvSpPr/>
      </dsp:nvSpPr>
      <dsp:spPr>
        <a:xfrm>
          <a:off x="0" y="1495979"/>
          <a:ext cx="44088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1FB4E-5B2D-4A0A-8BAE-84D943B783C7}">
      <dsp:nvSpPr>
        <dsp:cNvPr id="0" name=""/>
        <dsp:cNvSpPr/>
      </dsp:nvSpPr>
      <dsp:spPr>
        <a:xfrm>
          <a:off x="220444" y="1304099"/>
          <a:ext cx="3086218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52" tIns="0" rIns="11665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1"/>
            </a:rPr>
            <a:t>Interactive Quiz/Slide/Resource (Kahoot)</a:t>
          </a:r>
          <a:endParaRPr lang="en-US" sz="1300" kern="1200" dirty="0"/>
        </a:p>
      </dsp:txBody>
      <dsp:txXfrm>
        <a:off x="239178" y="1322833"/>
        <a:ext cx="3048750" cy="346292"/>
      </dsp:txXfrm>
    </dsp:sp>
    <dsp:sp modelId="{CB065928-8ABB-4706-96AA-F0411D6BBE70}">
      <dsp:nvSpPr>
        <dsp:cNvPr id="0" name=""/>
        <dsp:cNvSpPr/>
      </dsp:nvSpPr>
      <dsp:spPr>
        <a:xfrm>
          <a:off x="0" y="2085660"/>
          <a:ext cx="44088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124AA-79BA-494D-BDF3-B10BEDD6433A}">
      <dsp:nvSpPr>
        <dsp:cNvPr id="0" name=""/>
        <dsp:cNvSpPr/>
      </dsp:nvSpPr>
      <dsp:spPr>
        <a:xfrm>
          <a:off x="220444" y="1893780"/>
          <a:ext cx="3086218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52" tIns="0" rIns="11665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Padlet</a:t>
          </a:r>
        </a:p>
      </dsp:txBody>
      <dsp:txXfrm>
        <a:off x="239178" y="1912514"/>
        <a:ext cx="3048750" cy="346292"/>
      </dsp:txXfrm>
    </dsp:sp>
    <dsp:sp modelId="{638BEBBB-61F5-4FCF-A0B7-F671F1F99EC6}">
      <dsp:nvSpPr>
        <dsp:cNvPr id="0" name=""/>
        <dsp:cNvSpPr/>
      </dsp:nvSpPr>
      <dsp:spPr>
        <a:xfrm>
          <a:off x="0" y="2675340"/>
          <a:ext cx="44088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ADB39-F192-4D75-B7E3-947C5EE98F9A}">
      <dsp:nvSpPr>
        <dsp:cNvPr id="0" name=""/>
        <dsp:cNvSpPr/>
      </dsp:nvSpPr>
      <dsp:spPr>
        <a:xfrm>
          <a:off x="220444" y="2483460"/>
          <a:ext cx="3086218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52" tIns="0" rIns="11665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Polling</a:t>
          </a:r>
        </a:p>
      </dsp:txBody>
      <dsp:txXfrm>
        <a:off x="239178" y="2502194"/>
        <a:ext cx="3048750" cy="346292"/>
      </dsp:txXfrm>
    </dsp:sp>
    <dsp:sp modelId="{348D35EA-624E-4D07-AA0B-CFD8F296202B}">
      <dsp:nvSpPr>
        <dsp:cNvPr id="0" name=""/>
        <dsp:cNvSpPr/>
      </dsp:nvSpPr>
      <dsp:spPr>
        <a:xfrm>
          <a:off x="0" y="3265020"/>
          <a:ext cx="44088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BF4D1-0E3C-4C41-90D8-3F1EC8FECDA2}">
      <dsp:nvSpPr>
        <dsp:cNvPr id="0" name=""/>
        <dsp:cNvSpPr/>
      </dsp:nvSpPr>
      <dsp:spPr>
        <a:xfrm>
          <a:off x="220444" y="3073140"/>
          <a:ext cx="3086218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52" tIns="0" rIns="11665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Break Outs</a:t>
          </a:r>
        </a:p>
      </dsp:txBody>
      <dsp:txXfrm>
        <a:off x="239178" y="3091874"/>
        <a:ext cx="3048750" cy="346292"/>
      </dsp:txXfrm>
    </dsp:sp>
    <dsp:sp modelId="{CEB5E66D-082B-4622-87C6-CE0972D0EF91}">
      <dsp:nvSpPr>
        <dsp:cNvPr id="0" name=""/>
        <dsp:cNvSpPr/>
      </dsp:nvSpPr>
      <dsp:spPr>
        <a:xfrm>
          <a:off x="0" y="3854700"/>
          <a:ext cx="44088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CDE75-D392-4AA7-A317-C050DE7FA1BC}">
      <dsp:nvSpPr>
        <dsp:cNvPr id="0" name=""/>
        <dsp:cNvSpPr/>
      </dsp:nvSpPr>
      <dsp:spPr>
        <a:xfrm>
          <a:off x="220444" y="3662820"/>
          <a:ext cx="3086218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52" tIns="0" rIns="11665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Collaborative Teams</a:t>
          </a:r>
        </a:p>
      </dsp:txBody>
      <dsp:txXfrm>
        <a:off x="239178" y="3681554"/>
        <a:ext cx="304875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3BA3BB-C41E-234A-8A7F-E28F6AB86E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954DB-0B4F-1F4D-B15D-3A6757C4F0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5EF573-041C-744D-9C2A-632B77BFA32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2E14E-361F-F747-95CD-34556BD2E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E4482-1074-3C4A-9A70-66CF61FE8A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F9A4E8-6E19-1B40-B53D-B8EC20CDA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97CBC0-16DB-4C4A-BDEC-CF1BA9B7F07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2B6877-9FE8-F546-A3D6-991CE19A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1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6877-9FE8-F546-A3D6-991CE19A3D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6877-9FE8-F546-A3D6-991CE19A3D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6877-9FE8-F546-A3D6-991CE19A3D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6877-9FE8-F546-A3D6-991CE19A3D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9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https://create.kahoot.it/share/week-4/b9de177d-039c-4608-a429-9c1c97c0beb2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6877-9FE8-F546-A3D6-991CE19A3D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6877-9FE8-F546-A3D6-991CE19A3D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7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6877-9FE8-F546-A3D6-991CE19A3D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03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6877-9FE8-F546-A3D6-991CE19A3D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5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0F6-CD74-7D47-875A-00DF5A001D2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783E-DFAE-6B4E-93D9-F101A332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0F6-CD74-7D47-875A-00DF5A001D2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783E-DFAE-6B4E-93D9-F101A332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0F6-CD74-7D47-875A-00DF5A001D2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783E-DFAE-6B4E-93D9-F101A332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0F6-CD74-7D47-875A-00DF5A001D2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783E-DFAE-6B4E-93D9-F101A332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0F6-CD74-7D47-875A-00DF5A001D2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783E-DFAE-6B4E-93D9-F101A332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0F6-CD74-7D47-875A-00DF5A001D2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783E-DFAE-6B4E-93D9-F101A332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0F6-CD74-7D47-875A-00DF5A001D2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783E-DFAE-6B4E-93D9-F101A332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0F6-CD74-7D47-875A-00DF5A001D2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783E-DFAE-6B4E-93D9-F101A332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0F6-CD74-7D47-875A-00DF5A001D2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783E-DFAE-6B4E-93D9-F101A332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0F6-CD74-7D47-875A-00DF5A001D2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783E-DFAE-6B4E-93D9-F101A332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0F6-CD74-7D47-875A-00DF5A001D2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783E-DFAE-6B4E-93D9-F101A33249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F0F6-CD74-7D47-875A-00DF5A001D2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4783E-DFAE-6B4E-93D9-F101A3324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2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CShull@indianatech.edu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LClarke@indianatech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week-4/b9de177d-039c-4608-a429-9c1c97c0beb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F0892B-5A3C-0C3E-26F9-D330F0F7B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4796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Navigating Global Issues: An Interactive Approach to Assessing General Education Outcomes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361989F-851A-34D2-4854-5FC0840F3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6200" y="5032905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by: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Courtney Shull, Associate Dean</a:t>
            </a: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with special guest Christina Clarke, Assistant Dean</a:t>
            </a:r>
          </a:p>
        </p:txBody>
      </p:sp>
    </p:spTree>
    <p:extLst>
      <p:ext uri="{BB962C8B-B14F-4D97-AF65-F5344CB8AC3E}">
        <p14:creationId xmlns:p14="http://schemas.microsoft.com/office/powerpoint/2010/main" val="168477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6DBC3B-03B7-45CB-4294-14071AD19484}"/>
              </a:ext>
            </a:extLst>
          </p:cNvPr>
          <p:cNvSpPr txBox="1"/>
          <p:nvPr/>
        </p:nvSpPr>
        <p:spPr>
          <a:xfrm>
            <a:off x="731520" y="5001768"/>
            <a:ext cx="7827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Thank you!</a:t>
            </a:r>
          </a:p>
          <a:p>
            <a:pPr algn="ctr"/>
            <a:r>
              <a:rPr lang="en-US" dirty="0"/>
              <a:t>Presenter: Courtney Shull, Associate Dean   </a:t>
            </a:r>
            <a:r>
              <a:rPr lang="en-US" dirty="0">
                <a:hlinkClick r:id="rId3"/>
              </a:rPr>
              <a:t>CCShull@indianatech.edu</a:t>
            </a:r>
            <a:endParaRPr lang="en-US" dirty="0"/>
          </a:p>
          <a:p>
            <a:pPr algn="ctr"/>
            <a:r>
              <a:rPr lang="en-US" dirty="0"/>
              <a:t>Special Guest Star: Christina Clarke, Assistant Dean </a:t>
            </a:r>
            <a:r>
              <a:rPr lang="en-US" dirty="0">
                <a:hlinkClick r:id="rId4"/>
              </a:rPr>
              <a:t>CLClarke@indianatech.edu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88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73D4A-143B-B943-46D5-B86351447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22"/>
          <a:stretch/>
        </p:blipFill>
        <p:spPr>
          <a:xfrm>
            <a:off x="20" y="10"/>
            <a:ext cx="9171076" cy="46669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2CF6AB63-50BE-48E9-89DA-09B602C1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1" y="4551037"/>
            <a:ext cx="8610600" cy="1509931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chemeClr val="tx2"/>
                </a:solidFill>
                <a:ea typeface="Calibri Light"/>
                <a:cs typeface="Calibri Light"/>
              </a:rPr>
              <a:t>Class begins with “Show us what is important to you”</a:t>
            </a:r>
            <a:br>
              <a:rPr lang="en-US" sz="3100" b="1" dirty="0">
                <a:solidFill>
                  <a:schemeClr val="tx2"/>
                </a:solidFill>
                <a:ea typeface="Calibri Light"/>
                <a:cs typeface="Calibri Light"/>
              </a:rPr>
            </a:br>
            <a:r>
              <a:rPr lang="en-US" sz="1600" dirty="0">
                <a:solidFill>
                  <a:schemeClr val="tx2"/>
                </a:solidFill>
                <a:ea typeface="Calibri Light"/>
                <a:cs typeface="Calibri Light"/>
              </a:rPr>
              <a:t>(Option Padlet.com)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B2F0A-545B-4805-A2E0-A4946EDC8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600">
              <a:solidFill>
                <a:schemeClr val="tx2"/>
              </a:solidFill>
              <a:cs typeface="Calibri"/>
            </a:endParaRPr>
          </a:p>
          <a:p>
            <a:endParaRPr lang="en-US" sz="16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54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B2F0A-545B-4805-A2E0-A4946EDC8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30" y="1409065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F6AB63-50BE-48E9-89DA-09B602C1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8" y="-5944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ea typeface="Calibri Light"/>
                <a:cs typeface="Calibri Light"/>
              </a:rPr>
              <a:t>General Education Model: A Mission Alignment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D6A1F-7562-D587-FA53-1442D990E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5" y="939801"/>
            <a:ext cx="8708325" cy="53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F6AB63-50BE-48E9-89DA-09B602C1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 algn="ctr"/>
            <a:r>
              <a:rPr lang="en-US" sz="4100" b="1">
                <a:solidFill>
                  <a:srgbClr val="FFFFFF"/>
                </a:solidFill>
                <a:ea typeface="Calibri Light"/>
                <a:cs typeface="Calibri Light"/>
              </a:rPr>
              <a:t>Global Issues Seminar Course Model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8A6BFF5-26CA-0E69-1268-EB6FA86EB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852677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14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F6AB63-50BE-48E9-89DA-09B602C1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69" y="1450655"/>
            <a:ext cx="2949022" cy="3956690"/>
          </a:xfrm>
        </p:spPr>
        <p:txBody>
          <a:bodyPr anchor="ctr">
            <a:normAutofit/>
          </a:bodyPr>
          <a:lstStyle/>
          <a:p>
            <a:r>
              <a:rPr lang="en-US" sz="3900" b="1">
                <a:solidFill>
                  <a:schemeClr val="bg1"/>
                </a:solidFill>
                <a:ea typeface="Calibri Light"/>
                <a:cs typeface="Calibri Light"/>
              </a:rPr>
              <a:t>Learning Tools: Weekly 1 Hour Tech Live Engagement Session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18969" y="1450655"/>
            <a:ext cx="294902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18969" y="5408571"/>
            <a:ext cx="294902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74064C05-E9D9-D90A-486B-B764969CB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784828"/>
              </p:ext>
            </p:extLst>
          </p:nvPr>
        </p:nvGraphicFramePr>
        <p:xfrm>
          <a:off x="4296376" y="685800"/>
          <a:ext cx="440888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384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F32D-E33B-8082-1369-DD6F99B4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3"/>
              </a:rPr>
              <a:t>Kahoot Interactive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3F7883-50CF-0DF9-40AF-B0C531770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033" y="1917767"/>
            <a:ext cx="9122409" cy="4388676"/>
          </a:xfrm>
        </p:spPr>
      </p:pic>
    </p:spTree>
    <p:extLst>
      <p:ext uri="{BB962C8B-B14F-4D97-AF65-F5344CB8AC3E}">
        <p14:creationId xmlns:p14="http://schemas.microsoft.com/office/powerpoint/2010/main" val="253796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E6671AF-110C-4E4D-BEB4-1323A3136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F6AB63-50BE-48E9-89DA-09B602C1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1" y="310895"/>
            <a:ext cx="3666893" cy="2121408"/>
          </a:xfrm>
        </p:spPr>
        <p:txBody>
          <a:bodyPr anchor="ctr">
            <a:normAutofit/>
          </a:bodyPr>
          <a:lstStyle/>
          <a:p>
            <a:r>
              <a:rPr lang="en-US" sz="3500" b="1">
                <a:ea typeface="Calibri Light"/>
                <a:cs typeface="Calibri Light"/>
              </a:rPr>
              <a:t>Collaborative Activity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B2F0A-545B-4805-A2E0-A4946EDC8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658" y="310896"/>
            <a:ext cx="3943350" cy="212140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700">
              <a:cs typeface="Calibri"/>
            </a:endParaRPr>
          </a:p>
          <a:p>
            <a:r>
              <a:rPr lang="en-US" sz="1700">
                <a:cs typeface="Calibri"/>
              </a:rPr>
              <a:t>Demonstration of group work model</a:t>
            </a:r>
          </a:p>
        </p:txBody>
      </p:sp>
      <p:pic>
        <p:nvPicPr>
          <p:cNvPr id="9" name="Picture 8" descr="Colourful strings being woven togehter">
            <a:extLst>
              <a:ext uri="{FF2B5EF4-FFF2-40B4-BE49-F238E27FC236}">
                <a16:creationId xmlns:a16="http://schemas.microsoft.com/office/drawing/2014/main" id="{52D491C6-A718-21F3-DB25-552508FBC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81" b="17303"/>
          <a:stretch/>
        </p:blipFill>
        <p:spPr>
          <a:xfrm>
            <a:off x="20" y="2743201"/>
            <a:ext cx="9143979" cy="4114799"/>
          </a:xfrm>
          <a:prstGeom prst="rect">
            <a:avLst/>
          </a:prstGeom>
          <a:effectLst>
            <a:innerShdw blurRad="190500" dist="127000" dir="16200000">
              <a:prstClr val="black">
                <a:alpha val="19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71348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F6AB63-50BE-48E9-89DA-09B602C1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 b="1">
                <a:ea typeface="Calibri Light"/>
                <a:cs typeface="Calibri Light"/>
              </a:rPr>
              <a:t>Success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B2F0A-545B-4805-A2E0-A4946EDC8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>
                <a:cs typeface="Calibri"/>
              </a:rPr>
              <a:t>Course has run x3</a:t>
            </a:r>
          </a:p>
          <a:p>
            <a:r>
              <a:rPr lang="en-US" sz="1600">
                <a:cs typeface="Calibri"/>
              </a:rPr>
              <a:t>N= 67</a:t>
            </a:r>
          </a:p>
          <a:p>
            <a:r>
              <a:rPr lang="en-US" sz="1600">
                <a:cs typeface="Calibri"/>
              </a:rPr>
              <a:t>How to Communicate: 52 Met</a:t>
            </a:r>
          </a:p>
          <a:p>
            <a:r>
              <a:rPr lang="en-US" sz="1600">
                <a:cs typeface="Calibri"/>
              </a:rPr>
              <a:t>How to Analyze: 55 Met</a:t>
            </a:r>
          </a:p>
          <a:p>
            <a:r>
              <a:rPr lang="en-US" sz="1600">
                <a:cs typeface="Calibri"/>
              </a:rPr>
              <a:t>How to Lead: 57 Met</a:t>
            </a:r>
            <a:br>
              <a:rPr lang="en-US" sz="1600">
                <a:cs typeface="Calibri"/>
              </a:rPr>
            </a:br>
            <a:endParaRPr lang="en-US" sz="1600">
              <a:cs typeface="Calibri"/>
            </a:endParaRPr>
          </a:p>
          <a:p>
            <a:pPr marL="0" indent="0">
              <a:buNone/>
            </a:pPr>
            <a:r>
              <a:rPr lang="en-US" sz="1600">
                <a:cs typeface="Calibri"/>
              </a:rPr>
              <a:t>Analysis: 2 Students from each section did not submit final project. Areas to consider for action plans: Course timing, sequencing, transfer numbers, online versus traditional performance, writing across the curriculum</a:t>
            </a:r>
          </a:p>
        </p:txBody>
      </p:sp>
      <p:pic>
        <p:nvPicPr>
          <p:cNvPr id="9" name="Picture 8" descr="Hand holding a pen shading number on a sheet">
            <a:extLst>
              <a:ext uri="{FF2B5EF4-FFF2-40B4-BE49-F238E27FC236}">
                <a16:creationId xmlns:a16="http://schemas.microsoft.com/office/drawing/2014/main" id="{37C02ED9-3B4B-1EAD-709E-846F8EA14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40" r="4410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2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95449EC-4CDB-47D3-8A2D-83AC87860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16987" y="5181600"/>
            <a:ext cx="6873758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F6AB63-50BE-48E9-89DA-09B602C1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37" y="5254391"/>
            <a:ext cx="6650259" cy="7749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b="1">
                <a:solidFill>
                  <a:srgbClr val="FFFFFF"/>
                </a:solidFill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84329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6f5e023-8ffb-411d-8dc6-a394d58be8d6">
      <UserInfo>
        <DisplayName>Shang, Ying</DisplayName>
        <AccountId>18</AccountId>
        <AccountType/>
      </UserInfo>
      <UserInfo>
        <DisplayName>Liebhauser, Scott D</DisplayName>
        <AccountId>10</AccountId>
        <AccountType/>
      </UserInfo>
      <UserInfo>
        <DisplayName>Shull, Courtney C</DisplayName>
        <AccountId>12</AccountId>
        <AccountType/>
      </UserInfo>
      <UserInfo>
        <DisplayName>Fincannon, L. Angie</DisplayName>
        <AccountId>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F3653AB511149B3C797AED46FD88E" ma:contentTypeVersion="6" ma:contentTypeDescription="Create a new document." ma:contentTypeScope="" ma:versionID="a2042ec946cdf2989731c0d0a05b82fe">
  <xsd:schema xmlns:xsd="http://www.w3.org/2001/XMLSchema" xmlns:xs="http://www.w3.org/2001/XMLSchema" xmlns:p="http://schemas.microsoft.com/office/2006/metadata/properties" xmlns:ns2="2cfb7fe6-a5ff-428d-b355-b41a8a7bcab4" xmlns:ns3="26f5e023-8ffb-411d-8dc6-a394d58be8d6" targetNamespace="http://schemas.microsoft.com/office/2006/metadata/properties" ma:root="true" ma:fieldsID="d1552dcd77e40fc320a8d0a6f88f0e42" ns2:_="" ns3:_="">
    <xsd:import namespace="2cfb7fe6-a5ff-428d-b355-b41a8a7bcab4"/>
    <xsd:import namespace="26f5e023-8ffb-411d-8dc6-a394d58be8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b7fe6-a5ff-428d-b355-b41a8a7bca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5e023-8ffb-411d-8dc6-a394d58be8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35E0CE-4270-4C89-AED8-3F744E638577}">
  <ds:schemaRefs>
    <ds:schemaRef ds:uri="26f5e023-8ffb-411d-8dc6-a394d58be8d6"/>
    <ds:schemaRef ds:uri="e49b78bd-4628-4143-a273-97d786b2e8e6"/>
    <ds:schemaRef ds:uri="e74194da-5c5b-4a14-b3e4-134495aca3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0E2EA9-FC3C-4887-9C68-9EB2553E35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59FF76-0C18-49B9-AC20-F286762CF284}">
  <ds:schemaRefs>
    <ds:schemaRef ds:uri="26f5e023-8ffb-411d-8dc6-a394d58be8d6"/>
    <ds:schemaRef ds:uri="2cfb7fe6-a5ff-428d-b355-b41a8a7bca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249</Words>
  <Application>Microsoft Office PowerPoint</Application>
  <PresentationFormat>On-screen Show (4:3)</PresentationFormat>
  <Paragraphs>43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Navigating Global Issues: An Interactive Approach to Assessing General Education Outcomes</vt:lpstr>
      <vt:lpstr>Class begins with “Show us what is important to you” (Option Padlet.com)</vt:lpstr>
      <vt:lpstr>General Education Model: A Mission Alignment</vt:lpstr>
      <vt:lpstr>Global Issues Seminar Course Model</vt:lpstr>
      <vt:lpstr>Learning Tools: Weekly 1 Hour Tech Live Engagement Session</vt:lpstr>
      <vt:lpstr>Kahoot Interactive</vt:lpstr>
      <vt:lpstr>Collaborative Activity</vt:lpstr>
      <vt:lpstr>Success Results</vt:lpstr>
      <vt:lpstr>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Ison</dc:creator>
  <cp:lastModifiedBy>Shull, Courtney C</cp:lastModifiedBy>
  <cp:revision>3</cp:revision>
  <cp:lastPrinted>2023-03-24T15:06:14Z</cp:lastPrinted>
  <dcterms:created xsi:type="dcterms:W3CDTF">2018-08-08T22:20:43Z</dcterms:created>
  <dcterms:modified xsi:type="dcterms:W3CDTF">2024-02-12T16:37:57Z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0x0101000F6F3653AB511149B3C797AED46FD88E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SharedWithUsers">
    <vt:lpwstr>18;#Shang, Ying;#10;#Liebhauser, Scott D;#12;#Shull, Courtney C;#25;#Fincannon, L. Angie</vt:lpwstr>
  </property>
</Properties>
</file>